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3.svg" ContentType="image/svg+xml"/>
  <Override PartName="/ppt/media/image25.svg" ContentType="image/svg+xml"/>
  <Override PartName="/ppt/media/image27.svg" ContentType="image/svg+xml"/>
  <Override PartName="/ppt/media/image3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1" r:id="rId5"/>
    <p:sldMasterId id="2147483703" r:id="rId6"/>
    <p:sldMasterId id="2147483722" r:id="rId7"/>
    <p:sldMasterId id="2147483741" r:id="rId8"/>
  </p:sldMasterIdLst>
  <p:notesMasterIdLst>
    <p:notesMasterId r:id="rId22"/>
  </p:notesMasterIdLst>
  <p:sldIdLst>
    <p:sldId id="306" r:id="rId9"/>
    <p:sldId id="307" r:id="rId10"/>
    <p:sldId id="359" r:id="rId11"/>
    <p:sldId id="309" r:id="rId12"/>
    <p:sldId id="344" r:id="rId13"/>
    <p:sldId id="310" r:id="rId14"/>
    <p:sldId id="311" r:id="rId15"/>
    <p:sldId id="312" r:id="rId16"/>
    <p:sldId id="313" r:id="rId17"/>
    <p:sldId id="314" r:id="rId18"/>
    <p:sldId id="315" r:id="rId19"/>
    <p:sldId id="325" r:id="rId20"/>
    <p:sldId id="326" r:id="rId21"/>
    <p:sldId id="329" r:id="rId23"/>
    <p:sldId id="341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A61A480-28E3-4BE2-85CA-0F5A14514A7E}" styleName="{d4d03508-e61a-4071-856a-a20e9eb58eed}">
    <a:band1H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F6F6F6"/>
          </a:solidFill>
        </a:fill>
      </a:tcStyle>
    </a:band2H>
    <a:la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lastRow>
    <a:fir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gs" Target="tags/tag589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tags" Target="../tags/tag37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image" Target="../media/image2.png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0" Type="http://schemas.openxmlformats.org/officeDocument/2006/relationships/tags" Target="../tags/tag378.xml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image" Target="../media/image2.png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image" Target="../media/image2.png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image" Target="../media/image2.png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1" Type="http://schemas.openxmlformats.org/officeDocument/2006/relationships/tags" Target="../tags/tag405.xml"/><Relationship Id="rId10" Type="http://schemas.openxmlformats.org/officeDocument/2006/relationships/tags" Target="../tags/tag404.xml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image" Target="../media/image2.png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3" Type="http://schemas.openxmlformats.org/officeDocument/2006/relationships/tags" Target="../tags/tag416.xml"/><Relationship Id="rId12" Type="http://schemas.openxmlformats.org/officeDocument/2006/relationships/tags" Target="../tags/tag415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image" Target="../media/image2.png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0" Type="http://schemas.openxmlformats.org/officeDocument/2006/relationships/tags" Target="../tags/tag424.xml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90.xml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tags" Target="../tags/tag92.xml"/><Relationship Id="rId3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tags" Target="../tags/tag94.xml"/><Relationship Id="rId3" Type="http://schemas.openxmlformats.org/officeDocument/2006/relationships/image" Target="../media/image3.png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image" Target="../media/image2.png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03.xml"/><Relationship Id="rId3" Type="http://schemas.openxmlformats.org/officeDocument/2006/relationships/image" Target="../media/image4.png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105.xml"/><Relationship Id="rId3" Type="http://schemas.openxmlformats.org/officeDocument/2006/relationships/image" Target="../media/image2.png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image" Target="../media/image2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tags" Target="../tags/tag109.xml"/><Relationship Id="rId3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1.png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2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2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../media/image2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image" Target="../media/image7.png"/><Relationship Id="rId6" Type="http://schemas.openxmlformats.org/officeDocument/2006/relationships/tags" Target="../tags/tag179.xml"/><Relationship Id="rId5" Type="http://schemas.openxmlformats.org/officeDocument/2006/relationships/image" Target="../media/image6.png"/><Relationship Id="rId4" Type="http://schemas.openxmlformats.org/officeDocument/2006/relationships/tags" Target="../tags/tag178.xml"/><Relationship Id="rId3" Type="http://schemas.openxmlformats.org/officeDocument/2006/relationships/image" Target="../media/image5.jpeg"/><Relationship Id="rId2" Type="http://schemas.openxmlformats.org/officeDocument/2006/relationships/tags" Target="../tags/tag177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image" Target="../media/image8.png"/><Relationship Id="rId4" Type="http://schemas.openxmlformats.org/officeDocument/2006/relationships/tags" Target="../tags/tag187.xml"/><Relationship Id="rId3" Type="http://schemas.openxmlformats.org/officeDocument/2006/relationships/image" Target="../media/image5.jpeg"/><Relationship Id="rId2" Type="http://schemas.openxmlformats.org/officeDocument/2006/relationships/tags" Target="../tags/tag186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image" Target="../media/image9.png"/><Relationship Id="rId4" Type="http://schemas.openxmlformats.org/officeDocument/2006/relationships/tags" Target="../tags/tag195.xml"/><Relationship Id="rId3" Type="http://schemas.openxmlformats.org/officeDocument/2006/relationships/image" Target="../media/image5.jpeg"/><Relationship Id="rId2" Type="http://schemas.openxmlformats.org/officeDocument/2006/relationships/tags" Target="../tags/tag194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image" Target="../media/image8.png"/><Relationship Id="rId4" Type="http://schemas.openxmlformats.org/officeDocument/2006/relationships/tags" Target="../tags/tag209.xml"/><Relationship Id="rId3" Type="http://schemas.openxmlformats.org/officeDocument/2006/relationships/image" Target="../media/image5.jpeg"/><Relationship Id="rId2" Type="http://schemas.openxmlformats.org/officeDocument/2006/relationships/tags" Target="../tags/tag208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image" Target="../media/image8.png"/><Relationship Id="rId4" Type="http://schemas.openxmlformats.org/officeDocument/2006/relationships/tags" Target="../tags/tag218.xml"/><Relationship Id="rId3" Type="http://schemas.openxmlformats.org/officeDocument/2006/relationships/image" Target="../media/image5.jpeg"/><Relationship Id="rId2" Type="http://schemas.openxmlformats.org/officeDocument/2006/relationships/tags" Target="../tags/tag217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image" Target="../media/image11.png"/><Relationship Id="rId6" Type="http://schemas.openxmlformats.org/officeDocument/2006/relationships/tags" Target="../tags/tag230.xml"/><Relationship Id="rId5" Type="http://schemas.openxmlformats.org/officeDocument/2006/relationships/image" Target="../media/image10.png"/><Relationship Id="rId4" Type="http://schemas.openxmlformats.org/officeDocument/2006/relationships/tags" Target="../tags/tag229.xml"/><Relationship Id="rId3" Type="http://schemas.openxmlformats.org/officeDocument/2006/relationships/image" Target="../media/image5.jpeg"/><Relationship Id="rId2" Type="http://schemas.openxmlformats.org/officeDocument/2006/relationships/tags" Target="../tags/tag228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8.png"/><Relationship Id="rId4" Type="http://schemas.openxmlformats.org/officeDocument/2006/relationships/tags" Target="../tags/tag239.xml"/><Relationship Id="rId3" Type="http://schemas.openxmlformats.org/officeDocument/2006/relationships/image" Target="../media/image5.jpeg"/><Relationship Id="rId2" Type="http://schemas.openxmlformats.org/officeDocument/2006/relationships/tags" Target="../tags/tag238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image" Target="../media/image8.png"/><Relationship Id="rId4" Type="http://schemas.openxmlformats.org/officeDocument/2006/relationships/tags" Target="../tags/tag248.xml"/><Relationship Id="rId3" Type="http://schemas.openxmlformats.org/officeDocument/2006/relationships/image" Target="../media/image5.jpeg"/><Relationship Id="rId2" Type="http://schemas.openxmlformats.org/officeDocument/2006/relationships/tags" Target="../tags/tag247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image" Target="../media/image8.png"/><Relationship Id="rId4" Type="http://schemas.openxmlformats.org/officeDocument/2006/relationships/tags" Target="../tags/tag256.xml"/><Relationship Id="rId3" Type="http://schemas.openxmlformats.org/officeDocument/2006/relationships/image" Target="../media/image5.jpeg"/><Relationship Id="rId2" Type="http://schemas.openxmlformats.org/officeDocument/2006/relationships/tags" Target="../tags/tag255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image" Target="../media/image7.png"/><Relationship Id="rId6" Type="http://schemas.openxmlformats.org/officeDocument/2006/relationships/tags" Target="../tags/tag264.xml"/><Relationship Id="rId5" Type="http://schemas.openxmlformats.org/officeDocument/2006/relationships/image" Target="../media/image6.png"/><Relationship Id="rId4" Type="http://schemas.openxmlformats.org/officeDocument/2006/relationships/tags" Target="../tags/tag263.xml"/><Relationship Id="rId3" Type="http://schemas.openxmlformats.org/officeDocument/2006/relationships/image" Target="../media/image5.jpeg"/><Relationship Id="rId2" Type="http://schemas.openxmlformats.org/officeDocument/2006/relationships/tags" Target="../tags/tag262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image" Target="../media/image8.png"/><Relationship Id="rId4" Type="http://schemas.openxmlformats.org/officeDocument/2006/relationships/tags" Target="../tags/tag272.xml"/><Relationship Id="rId3" Type="http://schemas.openxmlformats.org/officeDocument/2006/relationships/image" Target="../media/image5.jpeg"/><Relationship Id="rId2" Type="http://schemas.openxmlformats.org/officeDocument/2006/relationships/tags" Target="../tags/tag271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image" Target="../media/image8.png"/><Relationship Id="rId4" Type="http://schemas.openxmlformats.org/officeDocument/2006/relationships/tags" Target="../tags/tag279.xml"/><Relationship Id="rId3" Type="http://schemas.openxmlformats.org/officeDocument/2006/relationships/image" Target="../media/image5.jpeg"/><Relationship Id="rId2" Type="http://schemas.openxmlformats.org/officeDocument/2006/relationships/tags" Target="../tags/tag278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image" Target="../media/image8.png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image" Target="../media/image5.jpeg"/><Relationship Id="rId2" Type="http://schemas.openxmlformats.org/officeDocument/2006/relationships/tags" Target="../tags/tag287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image" Target="../media/image8.png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image" Target="../media/image5.jpeg"/><Relationship Id="rId2" Type="http://schemas.openxmlformats.org/officeDocument/2006/relationships/tags" Target="../tags/tag296.xml"/><Relationship Id="rId12" Type="http://schemas.openxmlformats.org/officeDocument/2006/relationships/tags" Target="../tags/tag304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image" Target="../media/image8.png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image" Target="../media/image5.jpeg"/><Relationship Id="rId2" Type="http://schemas.openxmlformats.org/officeDocument/2006/relationships/tags" Target="../tags/tag305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image" Target="../media/image8.png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image" Target="../media/image5.jpeg"/><Relationship Id="rId2" Type="http://schemas.openxmlformats.org/officeDocument/2006/relationships/tags" Target="../tags/tag314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image" Target="../media/image8.png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image" Target="../media/image5.jpeg"/><Relationship Id="rId2" Type="http://schemas.openxmlformats.org/officeDocument/2006/relationships/tags" Target="../tags/tag325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tags" Target="../tags/tag341.xml"/><Relationship Id="rId3" Type="http://schemas.openxmlformats.org/officeDocument/2006/relationships/image" Target="../media/image1.png"/><Relationship Id="rId2" Type="http://schemas.openxmlformats.org/officeDocument/2006/relationships/tags" Target="../tags/tag340.xml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4" Type="http://schemas.openxmlformats.org/officeDocument/2006/relationships/tags" Target="../tags/tag343.xml"/><Relationship Id="rId3" Type="http://schemas.openxmlformats.org/officeDocument/2006/relationships/image" Target="../media/image2.png"/><Relationship Id="rId2" Type="http://schemas.openxmlformats.org/officeDocument/2006/relationships/tags" Target="../tags/tag342.xml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image" Target="../media/image2.png"/><Relationship Id="rId4" Type="http://schemas.openxmlformats.org/officeDocument/2006/relationships/tags" Target="../tags/tag345.xml"/><Relationship Id="rId3" Type="http://schemas.openxmlformats.org/officeDocument/2006/relationships/image" Target="../media/image3.png"/><Relationship Id="rId2" Type="http://schemas.openxmlformats.org/officeDocument/2006/relationships/tags" Target="../tags/tag344.xml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tags" Target="../tags/tag350.xml"/><Relationship Id="rId3" Type="http://schemas.openxmlformats.org/officeDocument/2006/relationships/image" Target="../media/image2.png"/><Relationship Id="rId2" Type="http://schemas.openxmlformats.org/officeDocument/2006/relationships/tags" Target="../tags/tag349.xml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tags" Target="../tags/tag352.xml"/><Relationship Id="rId3" Type="http://schemas.openxmlformats.org/officeDocument/2006/relationships/image" Target="../media/image2.png"/><Relationship Id="rId2" Type="http://schemas.openxmlformats.org/officeDocument/2006/relationships/tags" Target="../tags/tag351.xml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354.xml"/><Relationship Id="rId3" Type="http://schemas.openxmlformats.org/officeDocument/2006/relationships/image" Target="../media/image4.png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tags" Target="../tags/tag356.xml"/><Relationship Id="rId3" Type="http://schemas.openxmlformats.org/officeDocument/2006/relationships/image" Target="../media/image2.png"/><Relationship Id="rId2" Type="http://schemas.openxmlformats.org/officeDocument/2006/relationships/tags" Target="../tags/tag355.xml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tags" Target="../tags/tag358.xml"/><Relationship Id="rId3" Type="http://schemas.openxmlformats.org/officeDocument/2006/relationships/image" Target="../media/image2.png"/><Relationship Id="rId2" Type="http://schemas.openxmlformats.org/officeDocument/2006/relationships/tags" Target="../tags/tag357.xml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tags" Target="../tags/tag360.xml"/><Relationship Id="rId3" Type="http://schemas.openxmlformats.org/officeDocument/2006/relationships/image" Target="../media/image2.png"/><Relationship Id="rId2" Type="http://schemas.openxmlformats.org/officeDocument/2006/relationships/tags" Target="../tags/tag359.xml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image" Target="../media/image1.png"/><Relationship Id="rId2" Type="http://schemas.openxmlformats.org/officeDocument/2006/relationships/tags" Target="../tags/tag361.xml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image" Target="../media/image2.png"/><Relationship Id="rId2" Type="http://schemas.openxmlformats.org/officeDocument/2006/relationships/tags" Target="../tags/tag365.xml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5" name="图片 4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1634" t="1097" r="5526" b="9832"/>
          <a:stretch>
            <a:fillRect/>
          </a:stretch>
        </p:blipFill>
        <p:spPr>
          <a:xfrm>
            <a:off x="6303645" y="732412"/>
            <a:ext cx="5688317" cy="539254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11"/>
            </p:custDataLst>
          </p:nvPr>
        </p:nvSpPr>
        <p:spPr>
          <a:xfrm>
            <a:off x="997584" y="1918356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12"/>
            </p:custDataLst>
          </p:nvPr>
        </p:nvSpPr>
        <p:spPr>
          <a:xfrm>
            <a:off x="997584" y="1202185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/>
          <p:nvPr>
            <p:ph type="body" idx="4" hasCustomPrompt="1"/>
            <p:custDataLst>
              <p:tags r:id="rId13"/>
            </p:custDataLst>
          </p:nvPr>
        </p:nvSpPr>
        <p:spPr>
          <a:xfrm>
            <a:off x="997584" y="4985406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2" name="图片 1" descr="1.4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6807" t="40363"/>
          <a:stretch>
            <a:fillRect/>
          </a:stretch>
        </p:blipFill>
        <p:spPr>
          <a:xfrm>
            <a:off x="5723234" y="2779397"/>
            <a:ext cx="6468766" cy="407860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887730" y="4143212"/>
            <a:ext cx="1676400" cy="370840"/>
            <a:chOff x="2086" y="6488"/>
            <a:chExt cx="2640" cy="584"/>
          </a:xfrm>
        </p:grpSpPr>
        <p:sp>
          <p:nvSpPr>
            <p:cNvPr id="43" name="箭头: V 形 42"/>
            <p:cNvSpPr/>
            <p:nvPr>
              <p:custDataLst>
                <p:tags r:id="rId10"/>
              </p:custDataLst>
            </p:nvPr>
          </p:nvSpPr>
          <p:spPr>
            <a:xfrm>
              <a:off x="4182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4" name="箭头: V 形 43"/>
            <p:cNvSpPr/>
            <p:nvPr>
              <p:custDataLst>
                <p:tags r:id="rId11"/>
              </p:custDataLst>
            </p:nvPr>
          </p:nvSpPr>
          <p:spPr>
            <a:xfrm>
              <a:off x="3763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5" name="箭头: V 形 44"/>
            <p:cNvSpPr/>
            <p:nvPr>
              <p:custDataLst>
                <p:tags r:id="rId12"/>
              </p:custDataLst>
            </p:nvPr>
          </p:nvSpPr>
          <p:spPr>
            <a:xfrm>
              <a:off x="334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6" name="箭头: V 形 45"/>
            <p:cNvSpPr/>
            <p:nvPr>
              <p:custDataLst>
                <p:tags r:id="rId13"/>
              </p:custDataLst>
            </p:nvPr>
          </p:nvSpPr>
          <p:spPr>
            <a:xfrm>
              <a:off x="292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7" name="箭头: V 形 46"/>
            <p:cNvSpPr/>
            <p:nvPr>
              <p:custDataLst>
                <p:tags r:id="rId14"/>
              </p:custDataLst>
            </p:nvPr>
          </p:nvSpPr>
          <p:spPr>
            <a:xfrm>
              <a:off x="2505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8" name="箭头: V 形 47"/>
            <p:cNvSpPr/>
            <p:nvPr>
              <p:custDataLst>
                <p:tags r:id="rId15"/>
              </p:custDataLst>
            </p:nvPr>
          </p:nvSpPr>
          <p:spPr>
            <a:xfrm>
              <a:off x="2086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</p:grpSp>
      <p:sp>
        <p:nvSpPr>
          <p:cNvPr id="8" name="标题 2"/>
          <p:cNvSpPr/>
          <p:nvPr>
            <p:ph type="ctrTitle" idx="2" hasCustomPrompt="1"/>
            <p:custDataLst>
              <p:tags r:id="rId16"/>
            </p:custDataLst>
          </p:nvPr>
        </p:nvSpPr>
        <p:spPr>
          <a:xfrm>
            <a:off x="868680" y="2920202"/>
            <a:ext cx="4801222" cy="972185"/>
          </a:xfrm>
          <a:noFill/>
        </p:spPr>
        <p:txBody>
          <a:bodyPr vert="horz" wrap="square" lIns="0" tIns="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900" b="1" i="0" u="none" strike="noStrike" kern="1200" cap="none" spc="0" normalizeH="0" baseline="0" noProof="1" dirty="0">
                <a:ln w="12700"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Dubai Medium" panose="020B0603030403030204" pitchFamily="34" charset="-78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/>
          <p:nvPr>
            <p:ph type="body" idx="3" hasCustomPrompt="1"/>
            <p:custDataLst>
              <p:tags r:id="rId17"/>
            </p:custDataLst>
          </p:nvPr>
        </p:nvSpPr>
        <p:spPr>
          <a:xfrm>
            <a:off x="868680" y="4764877"/>
            <a:ext cx="4598022" cy="963517"/>
          </a:xfrm>
          <a:noFill/>
        </p:spPr>
        <p:txBody>
          <a:bodyPr vert="horz" wrap="square" lIns="180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10" name="图片 9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51166" y="983615"/>
            <a:ext cx="416578" cy="2163439"/>
          </a:xfrm>
          <a:prstGeom prst="rect">
            <a:avLst/>
          </a:prstGeom>
        </p:spPr>
      </p:pic>
      <p:pic>
        <p:nvPicPr>
          <p:cNvPr id="6" name="图片 5" descr="1.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152" t="5024" r="62845" b="52240"/>
          <a:stretch>
            <a:fillRect/>
          </a:stretch>
        </p:blipFill>
        <p:spPr>
          <a:xfrm>
            <a:off x="445135" y="1078230"/>
            <a:ext cx="3245288" cy="2437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2" name="图片 1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11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ChangeArrowheads="1"/>
          </p:cNvSpPr>
          <p:nvPr>
            <p:ph type="title" idx="3" hasCustomPrompt="1"/>
            <p:custDataLst>
              <p:tags r:id="rId13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322024" y="5171882"/>
            <a:ext cx="1872503" cy="1686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616749" y="5437272"/>
            <a:ext cx="1577779" cy="14207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494794" y="5327446"/>
            <a:ext cx="1699746" cy="1530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1" y="0"/>
            <a:ext cx="1580412" cy="144270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535445" y="5364055"/>
            <a:ext cx="1659095" cy="149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2" Type="http://schemas.openxmlformats.org/officeDocument/2006/relationships/theme" Target="../theme/theme5.xml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174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6.xml"/><Relationship Id="rId24" Type="http://schemas.openxmlformats.org/officeDocument/2006/relationships/tags" Target="../tags/tag339.xml"/><Relationship Id="rId23" Type="http://schemas.openxmlformats.org/officeDocument/2006/relationships/tags" Target="../tags/tag338.xml"/><Relationship Id="rId22" Type="http://schemas.openxmlformats.org/officeDocument/2006/relationships/tags" Target="../tags/tag337.xml"/><Relationship Id="rId21" Type="http://schemas.openxmlformats.org/officeDocument/2006/relationships/tags" Target="../tags/tag336.xml"/><Relationship Id="rId20" Type="http://schemas.openxmlformats.org/officeDocument/2006/relationships/tags" Target="../tags/tag335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334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2" Type="http://schemas.openxmlformats.org/officeDocument/2006/relationships/theme" Target="../theme/theme7.xml"/><Relationship Id="rId21" Type="http://schemas.openxmlformats.org/officeDocument/2006/relationships/tags" Target="../tags/tag427.xml"/><Relationship Id="rId20" Type="http://schemas.openxmlformats.org/officeDocument/2006/relationships/tags" Target="../tags/tag426.xml"/><Relationship Id="rId2" Type="http://schemas.openxmlformats.org/officeDocument/2006/relationships/slideLayout" Target="../slideLayouts/slideLayout89.xml"/><Relationship Id="rId19" Type="http://schemas.openxmlformats.org/officeDocument/2006/relationships/tags" Target="../tags/tag425.xml"/><Relationship Id="rId18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31.xml"/><Relationship Id="rId4" Type="http://schemas.openxmlformats.org/officeDocument/2006/relationships/image" Target="../media/image12.png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" Type="http://schemas.openxmlformats.org/officeDocument/2006/relationships/tags" Target="../tags/tag428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1.xml"/><Relationship Id="rId5" Type="http://schemas.openxmlformats.org/officeDocument/2006/relationships/tags" Target="../tags/tag533.xml"/><Relationship Id="rId4" Type="http://schemas.openxmlformats.org/officeDocument/2006/relationships/image" Target="../media/image46.png"/><Relationship Id="rId3" Type="http://schemas.openxmlformats.org/officeDocument/2006/relationships/tags" Target="../tags/tag532.xml"/><Relationship Id="rId2" Type="http://schemas.openxmlformats.org/officeDocument/2006/relationships/tags" Target="../tags/tag531.xml"/><Relationship Id="rId1" Type="http://schemas.openxmlformats.org/officeDocument/2006/relationships/tags" Target="../tags/tag53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tags" Target="../tags/tag538.xml"/><Relationship Id="rId7" Type="http://schemas.openxmlformats.org/officeDocument/2006/relationships/image" Target="../media/image49.png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image" Target="../media/image48.png"/><Relationship Id="rId3" Type="http://schemas.openxmlformats.org/officeDocument/2006/relationships/tags" Target="../tags/tag535.xml"/><Relationship Id="rId2" Type="http://schemas.openxmlformats.org/officeDocument/2006/relationships/image" Target="../media/image47.png"/><Relationship Id="rId11" Type="http://schemas.openxmlformats.org/officeDocument/2006/relationships/slideLayout" Target="../slideLayouts/slideLayout42.xml"/><Relationship Id="rId10" Type="http://schemas.openxmlformats.org/officeDocument/2006/relationships/tags" Target="../tags/tag539.xml"/><Relationship Id="rId1" Type="http://schemas.openxmlformats.org/officeDocument/2006/relationships/tags" Target="../tags/tag53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jpeg"/><Relationship Id="rId8" Type="http://schemas.openxmlformats.org/officeDocument/2006/relationships/tags" Target="../tags/tag546.xml"/><Relationship Id="rId7" Type="http://schemas.openxmlformats.org/officeDocument/2006/relationships/image" Target="../media/image51.jpeg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4" Type="http://schemas.openxmlformats.org/officeDocument/2006/relationships/tags" Target="../tags/tag543.xml"/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1" Type="http://schemas.openxmlformats.org/officeDocument/2006/relationships/slideLayout" Target="../slideLayouts/slideLayout31.xml"/><Relationship Id="rId10" Type="http://schemas.openxmlformats.org/officeDocument/2006/relationships/tags" Target="../tags/tag547.xml"/><Relationship Id="rId1" Type="http://schemas.openxmlformats.org/officeDocument/2006/relationships/tags" Target="../tags/tag54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1.xml"/><Relationship Id="rId7" Type="http://schemas.openxmlformats.org/officeDocument/2006/relationships/tags" Target="../tags/tag554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4" Type="http://schemas.openxmlformats.org/officeDocument/2006/relationships/tags" Target="../tags/tag551.xml"/><Relationship Id="rId3" Type="http://schemas.openxmlformats.org/officeDocument/2006/relationships/tags" Target="../tags/tag550.xml"/><Relationship Id="rId2" Type="http://schemas.openxmlformats.org/officeDocument/2006/relationships/tags" Target="../tags/tag549.xml"/><Relationship Id="rId1" Type="http://schemas.openxmlformats.org/officeDocument/2006/relationships/tags" Target="../tags/tag54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561.xml"/><Relationship Id="rId7" Type="http://schemas.openxmlformats.org/officeDocument/2006/relationships/image" Target="../media/image53.png"/><Relationship Id="rId6" Type="http://schemas.openxmlformats.org/officeDocument/2006/relationships/tags" Target="../tags/tag560.xml"/><Relationship Id="rId5" Type="http://schemas.openxmlformats.org/officeDocument/2006/relationships/tags" Target="../tags/tag559.xml"/><Relationship Id="rId4" Type="http://schemas.openxmlformats.org/officeDocument/2006/relationships/tags" Target="../tags/tag558.xml"/><Relationship Id="rId36" Type="http://schemas.openxmlformats.org/officeDocument/2006/relationships/slideLayout" Target="../slideLayouts/slideLayout31.xml"/><Relationship Id="rId35" Type="http://schemas.openxmlformats.org/officeDocument/2006/relationships/tags" Target="../tags/tag586.xml"/><Relationship Id="rId34" Type="http://schemas.openxmlformats.org/officeDocument/2006/relationships/tags" Target="../tags/tag585.xml"/><Relationship Id="rId33" Type="http://schemas.openxmlformats.org/officeDocument/2006/relationships/tags" Target="../tags/tag584.xml"/><Relationship Id="rId32" Type="http://schemas.openxmlformats.org/officeDocument/2006/relationships/tags" Target="../tags/tag583.xml"/><Relationship Id="rId31" Type="http://schemas.openxmlformats.org/officeDocument/2006/relationships/tags" Target="../tags/tag582.xml"/><Relationship Id="rId30" Type="http://schemas.openxmlformats.org/officeDocument/2006/relationships/tags" Target="../tags/tag581.xml"/><Relationship Id="rId3" Type="http://schemas.openxmlformats.org/officeDocument/2006/relationships/tags" Target="../tags/tag557.xml"/><Relationship Id="rId29" Type="http://schemas.openxmlformats.org/officeDocument/2006/relationships/tags" Target="../tags/tag580.xml"/><Relationship Id="rId28" Type="http://schemas.openxmlformats.org/officeDocument/2006/relationships/tags" Target="../tags/tag579.xml"/><Relationship Id="rId27" Type="http://schemas.openxmlformats.org/officeDocument/2006/relationships/tags" Target="../tags/tag578.xml"/><Relationship Id="rId26" Type="http://schemas.openxmlformats.org/officeDocument/2006/relationships/tags" Target="../tags/tag577.xml"/><Relationship Id="rId25" Type="http://schemas.openxmlformats.org/officeDocument/2006/relationships/tags" Target="../tags/tag576.xml"/><Relationship Id="rId24" Type="http://schemas.openxmlformats.org/officeDocument/2006/relationships/tags" Target="../tags/tag575.xml"/><Relationship Id="rId23" Type="http://schemas.openxmlformats.org/officeDocument/2006/relationships/tags" Target="../tags/tag574.xml"/><Relationship Id="rId22" Type="http://schemas.openxmlformats.org/officeDocument/2006/relationships/tags" Target="../tags/tag573.xml"/><Relationship Id="rId21" Type="http://schemas.openxmlformats.org/officeDocument/2006/relationships/tags" Target="../tags/tag572.xml"/><Relationship Id="rId20" Type="http://schemas.openxmlformats.org/officeDocument/2006/relationships/tags" Target="../tags/tag571.xml"/><Relationship Id="rId2" Type="http://schemas.openxmlformats.org/officeDocument/2006/relationships/tags" Target="../tags/tag556.xml"/><Relationship Id="rId19" Type="http://schemas.openxmlformats.org/officeDocument/2006/relationships/tags" Target="../tags/tag570.xml"/><Relationship Id="rId18" Type="http://schemas.openxmlformats.org/officeDocument/2006/relationships/tags" Target="../tags/tag569.xml"/><Relationship Id="rId17" Type="http://schemas.openxmlformats.org/officeDocument/2006/relationships/tags" Target="../tags/tag568.xml"/><Relationship Id="rId16" Type="http://schemas.openxmlformats.org/officeDocument/2006/relationships/tags" Target="../tags/tag567.xml"/><Relationship Id="rId15" Type="http://schemas.openxmlformats.org/officeDocument/2006/relationships/tags" Target="../tags/tag566.xml"/><Relationship Id="rId14" Type="http://schemas.openxmlformats.org/officeDocument/2006/relationships/tags" Target="../tags/tag565.xml"/><Relationship Id="rId13" Type="http://schemas.openxmlformats.org/officeDocument/2006/relationships/tags" Target="../tags/tag564.xml"/><Relationship Id="rId12" Type="http://schemas.openxmlformats.org/officeDocument/2006/relationships/tags" Target="../tags/tag563.xml"/><Relationship Id="rId11" Type="http://schemas.openxmlformats.org/officeDocument/2006/relationships/image" Target="../media/image55.png"/><Relationship Id="rId10" Type="http://schemas.openxmlformats.org/officeDocument/2006/relationships/tags" Target="../tags/tag562.xml"/><Relationship Id="rId1" Type="http://schemas.openxmlformats.org/officeDocument/2006/relationships/tags" Target="../tags/tag5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tags" Target="../tags/tag588.xml"/><Relationship Id="rId1" Type="http://schemas.openxmlformats.org/officeDocument/2006/relationships/tags" Target="../tags/tag58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437.xml"/><Relationship Id="rId7" Type="http://schemas.openxmlformats.org/officeDocument/2006/relationships/image" Target="../media/image14.jpeg"/><Relationship Id="rId6" Type="http://schemas.openxmlformats.org/officeDocument/2006/relationships/tags" Target="../tags/tag436.xml"/><Relationship Id="rId5" Type="http://schemas.openxmlformats.org/officeDocument/2006/relationships/image" Target="../media/image13.jpeg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2" Type="http://schemas.openxmlformats.org/officeDocument/2006/relationships/slideLayout" Target="../slideLayouts/slideLayout31.xml"/><Relationship Id="rId11" Type="http://schemas.openxmlformats.org/officeDocument/2006/relationships/tags" Target="../tags/tag439.xml"/><Relationship Id="rId10" Type="http://schemas.openxmlformats.org/officeDocument/2006/relationships/tags" Target="../tags/tag438.xml"/><Relationship Id="rId1" Type="http://schemas.openxmlformats.org/officeDocument/2006/relationships/tags" Target="../tags/tag43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46.xml"/><Relationship Id="rId8" Type="http://schemas.openxmlformats.org/officeDocument/2006/relationships/tags" Target="../tags/tag445.xml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image" Target="../media/image12.png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94.xml"/><Relationship Id="rId18" Type="http://schemas.openxmlformats.org/officeDocument/2006/relationships/tags" Target="../tags/tag455.xml"/><Relationship Id="rId17" Type="http://schemas.openxmlformats.org/officeDocument/2006/relationships/tags" Target="../tags/tag454.xml"/><Relationship Id="rId16" Type="http://schemas.openxmlformats.org/officeDocument/2006/relationships/tags" Target="../tags/tag453.xml"/><Relationship Id="rId15" Type="http://schemas.openxmlformats.org/officeDocument/2006/relationships/tags" Target="../tags/tag452.xml"/><Relationship Id="rId14" Type="http://schemas.openxmlformats.org/officeDocument/2006/relationships/tags" Target="../tags/tag451.xml"/><Relationship Id="rId13" Type="http://schemas.openxmlformats.org/officeDocument/2006/relationships/tags" Target="../tags/tag450.xml"/><Relationship Id="rId12" Type="http://schemas.openxmlformats.org/officeDocument/2006/relationships/tags" Target="../tags/tag449.xml"/><Relationship Id="rId11" Type="http://schemas.openxmlformats.org/officeDocument/2006/relationships/tags" Target="../tags/tag448.xml"/><Relationship Id="rId10" Type="http://schemas.openxmlformats.org/officeDocument/2006/relationships/tags" Target="../tags/tag447.xml"/><Relationship Id="rId1" Type="http://schemas.openxmlformats.org/officeDocument/2006/relationships/tags" Target="../tags/tag4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460.xml"/><Relationship Id="rId7" Type="http://schemas.openxmlformats.org/officeDocument/2006/relationships/image" Target="../media/image18.png"/><Relationship Id="rId6" Type="http://schemas.openxmlformats.org/officeDocument/2006/relationships/tags" Target="../tags/tag459.xml"/><Relationship Id="rId5" Type="http://schemas.openxmlformats.org/officeDocument/2006/relationships/image" Target="../media/image17.png"/><Relationship Id="rId4" Type="http://schemas.openxmlformats.org/officeDocument/2006/relationships/tags" Target="../tags/tag458.xml"/><Relationship Id="rId3" Type="http://schemas.openxmlformats.org/officeDocument/2006/relationships/image" Target="../media/image16.png"/><Relationship Id="rId23" Type="http://schemas.openxmlformats.org/officeDocument/2006/relationships/slideLayout" Target="../slideLayouts/slideLayout31.xml"/><Relationship Id="rId22" Type="http://schemas.openxmlformats.org/officeDocument/2006/relationships/image" Target="../media/image27.svg"/><Relationship Id="rId21" Type="http://schemas.openxmlformats.org/officeDocument/2006/relationships/image" Target="../media/image26.png"/><Relationship Id="rId20" Type="http://schemas.openxmlformats.org/officeDocument/2006/relationships/image" Target="../media/image25.svg"/><Relationship Id="rId2" Type="http://schemas.openxmlformats.org/officeDocument/2006/relationships/tags" Target="../tags/tag457.xml"/><Relationship Id="rId19" Type="http://schemas.openxmlformats.org/officeDocument/2006/relationships/image" Target="../media/image24.png"/><Relationship Id="rId18" Type="http://schemas.openxmlformats.org/officeDocument/2006/relationships/tags" Target="../tags/tag465.xml"/><Relationship Id="rId17" Type="http://schemas.openxmlformats.org/officeDocument/2006/relationships/image" Target="../media/image23.svg"/><Relationship Id="rId16" Type="http://schemas.openxmlformats.org/officeDocument/2006/relationships/image" Target="../media/image22.png"/><Relationship Id="rId15" Type="http://schemas.openxmlformats.org/officeDocument/2006/relationships/tags" Target="../tags/tag464.xml"/><Relationship Id="rId14" Type="http://schemas.openxmlformats.org/officeDocument/2006/relationships/image" Target="../media/image21.png"/><Relationship Id="rId13" Type="http://schemas.openxmlformats.org/officeDocument/2006/relationships/tags" Target="../tags/tag463.xml"/><Relationship Id="rId12" Type="http://schemas.openxmlformats.org/officeDocument/2006/relationships/image" Target="../media/image20.png"/><Relationship Id="rId11" Type="http://schemas.openxmlformats.org/officeDocument/2006/relationships/tags" Target="../tags/tag462.xml"/><Relationship Id="rId10" Type="http://schemas.openxmlformats.org/officeDocument/2006/relationships/tags" Target="../tags/tag461.xml"/><Relationship Id="rId1" Type="http://schemas.openxmlformats.org/officeDocument/2006/relationships/tags" Target="../tags/tag45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image" Target="../media/image28.png"/><Relationship Id="rId7" Type="http://schemas.openxmlformats.org/officeDocument/2006/relationships/tags" Target="../tags/tag472.xml"/><Relationship Id="rId6" Type="http://schemas.openxmlformats.org/officeDocument/2006/relationships/tags" Target="../tags/tag471.xml"/><Relationship Id="rId5" Type="http://schemas.openxmlformats.org/officeDocument/2006/relationships/tags" Target="../tags/tag470.xml"/><Relationship Id="rId4" Type="http://schemas.openxmlformats.org/officeDocument/2006/relationships/tags" Target="../tags/tag469.xml"/><Relationship Id="rId3" Type="http://schemas.openxmlformats.org/officeDocument/2006/relationships/tags" Target="../tags/tag468.xml"/><Relationship Id="rId20" Type="http://schemas.openxmlformats.org/officeDocument/2006/relationships/slideLayout" Target="../slideLayouts/slideLayout58.xml"/><Relationship Id="rId2" Type="http://schemas.openxmlformats.org/officeDocument/2006/relationships/tags" Target="../tags/tag467.xml"/><Relationship Id="rId19" Type="http://schemas.openxmlformats.org/officeDocument/2006/relationships/tags" Target="../tags/tag478.xml"/><Relationship Id="rId18" Type="http://schemas.openxmlformats.org/officeDocument/2006/relationships/image" Target="../media/image33.png"/><Relationship Id="rId17" Type="http://schemas.openxmlformats.org/officeDocument/2006/relationships/tags" Target="../tags/tag477.xml"/><Relationship Id="rId16" Type="http://schemas.openxmlformats.org/officeDocument/2006/relationships/image" Target="../media/image32.png"/><Relationship Id="rId15" Type="http://schemas.openxmlformats.org/officeDocument/2006/relationships/tags" Target="../tags/tag476.xml"/><Relationship Id="rId14" Type="http://schemas.openxmlformats.org/officeDocument/2006/relationships/image" Target="../media/image31.png"/><Relationship Id="rId13" Type="http://schemas.openxmlformats.org/officeDocument/2006/relationships/tags" Target="../tags/tag475.xml"/><Relationship Id="rId12" Type="http://schemas.openxmlformats.org/officeDocument/2006/relationships/image" Target="../media/image30.png"/><Relationship Id="rId11" Type="http://schemas.openxmlformats.org/officeDocument/2006/relationships/tags" Target="../tags/tag474.xml"/><Relationship Id="rId10" Type="http://schemas.openxmlformats.org/officeDocument/2006/relationships/image" Target="../media/image29.png"/><Relationship Id="rId1" Type="http://schemas.openxmlformats.org/officeDocument/2006/relationships/tags" Target="../tags/tag46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8" Type="http://schemas.openxmlformats.org/officeDocument/2006/relationships/slideLayout" Target="../slideLayouts/slideLayout31.xml"/><Relationship Id="rId17" Type="http://schemas.openxmlformats.org/officeDocument/2006/relationships/tags" Target="../tags/tag492.xml"/><Relationship Id="rId16" Type="http://schemas.openxmlformats.org/officeDocument/2006/relationships/image" Target="../media/image35.svg"/><Relationship Id="rId15" Type="http://schemas.openxmlformats.org/officeDocument/2006/relationships/image" Target="../media/image34.png"/><Relationship Id="rId14" Type="http://schemas.openxmlformats.org/officeDocument/2006/relationships/hyperlink" Target="https://github.com/lemon-prog123/PKU-EATER" TargetMode="External"/><Relationship Id="rId13" Type="http://schemas.openxmlformats.org/officeDocument/2006/relationships/tags" Target="../tags/tag491.xml"/><Relationship Id="rId12" Type="http://schemas.openxmlformats.org/officeDocument/2006/relationships/tags" Target="../tags/tag490.xml"/><Relationship Id="rId11" Type="http://schemas.openxmlformats.org/officeDocument/2006/relationships/tags" Target="../tags/tag489.xml"/><Relationship Id="rId10" Type="http://schemas.openxmlformats.org/officeDocument/2006/relationships/tags" Target="../tags/tag488.xml"/><Relationship Id="rId1" Type="http://schemas.openxmlformats.org/officeDocument/2006/relationships/tags" Target="../tags/tag47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01.xml"/><Relationship Id="rId8" Type="http://schemas.openxmlformats.org/officeDocument/2006/relationships/tags" Target="../tags/tag500.xml"/><Relationship Id="rId7" Type="http://schemas.openxmlformats.org/officeDocument/2006/relationships/tags" Target="../tags/tag499.xml"/><Relationship Id="rId6" Type="http://schemas.openxmlformats.org/officeDocument/2006/relationships/tags" Target="../tags/tag498.xml"/><Relationship Id="rId5" Type="http://schemas.openxmlformats.org/officeDocument/2006/relationships/tags" Target="../tags/tag497.xml"/><Relationship Id="rId4" Type="http://schemas.openxmlformats.org/officeDocument/2006/relationships/tags" Target="../tags/tag496.xml"/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4" Type="http://schemas.openxmlformats.org/officeDocument/2006/relationships/slideLayout" Target="../slideLayouts/slideLayout31.xml"/><Relationship Id="rId13" Type="http://schemas.openxmlformats.org/officeDocument/2006/relationships/tags" Target="../tags/tag504.xml"/><Relationship Id="rId12" Type="http://schemas.openxmlformats.org/officeDocument/2006/relationships/image" Target="../media/image36.png"/><Relationship Id="rId11" Type="http://schemas.openxmlformats.org/officeDocument/2006/relationships/tags" Target="../tags/tag503.xml"/><Relationship Id="rId10" Type="http://schemas.openxmlformats.org/officeDocument/2006/relationships/tags" Target="../tags/tag502.xml"/><Relationship Id="rId1" Type="http://schemas.openxmlformats.org/officeDocument/2006/relationships/tags" Target="../tags/tag49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13.xml"/><Relationship Id="rId8" Type="http://schemas.openxmlformats.org/officeDocument/2006/relationships/tags" Target="../tags/tag512.xml"/><Relationship Id="rId7" Type="http://schemas.openxmlformats.org/officeDocument/2006/relationships/tags" Target="../tags/tag511.xml"/><Relationship Id="rId6" Type="http://schemas.openxmlformats.org/officeDocument/2006/relationships/tags" Target="../tags/tag510.xml"/><Relationship Id="rId5" Type="http://schemas.openxmlformats.org/officeDocument/2006/relationships/tags" Target="../tags/tag509.xml"/><Relationship Id="rId4" Type="http://schemas.openxmlformats.org/officeDocument/2006/relationships/tags" Target="../tags/tag508.xml"/><Relationship Id="rId3" Type="http://schemas.openxmlformats.org/officeDocument/2006/relationships/tags" Target="../tags/tag507.xml"/><Relationship Id="rId2" Type="http://schemas.openxmlformats.org/officeDocument/2006/relationships/tags" Target="../tags/tag506.xml"/><Relationship Id="rId16" Type="http://schemas.openxmlformats.org/officeDocument/2006/relationships/slideLayout" Target="../slideLayouts/slideLayout31.xml"/><Relationship Id="rId15" Type="http://schemas.openxmlformats.org/officeDocument/2006/relationships/tags" Target="../tags/tag518.xml"/><Relationship Id="rId14" Type="http://schemas.openxmlformats.org/officeDocument/2006/relationships/tags" Target="../tags/tag517.xml"/><Relationship Id="rId13" Type="http://schemas.openxmlformats.org/officeDocument/2006/relationships/tags" Target="../tags/tag516.xml"/><Relationship Id="rId12" Type="http://schemas.openxmlformats.org/officeDocument/2006/relationships/image" Target="../media/image37.png"/><Relationship Id="rId11" Type="http://schemas.openxmlformats.org/officeDocument/2006/relationships/tags" Target="../tags/tag515.xml"/><Relationship Id="rId10" Type="http://schemas.openxmlformats.org/officeDocument/2006/relationships/tags" Target="../tags/tag514.xml"/><Relationship Id="rId1" Type="http://schemas.openxmlformats.org/officeDocument/2006/relationships/tags" Target="../tags/tag50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24.xml"/><Relationship Id="rId8" Type="http://schemas.openxmlformats.org/officeDocument/2006/relationships/image" Target="../media/image40.jpeg"/><Relationship Id="rId7" Type="http://schemas.openxmlformats.org/officeDocument/2006/relationships/tags" Target="../tags/tag523.xml"/><Relationship Id="rId6" Type="http://schemas.openxmlformats.org/officeDocument/2006/relationships/image" Target="../media/image39.jpeg"/><Relationship Id="rId5" Type="http://schemas.openxmlformats.org/officeDocument/2006/relationships/tags" Target="../tags/tag522.xml"/><Relationship Id="rId4" Type="http://schemas.openxmlformats.org/officeDocument/2006/relationships/image" Target="../media/image38.jpeg"/><Relationship Id="rId3" Type="http://schemas.openxmlformats.org/officeDocument/2006/relationships/tags" Target="../tags/tag521.xml"/><Relationship Id="rId20" Type="http://schemas.openxmlformats.org/officeDocument/2006/relationships/slideLayout" Target="../slideLayouts/slideLayout31.xml"/><Relationship Id="rId2" Type="http://schemas.openxmlformats.org/officeDocument/2006/relationships/tags" Target="../tags/tag520.xml"/><Relationship Id="rId19" Type="http://schemas.openxmlformats.org/officeDocument/2006/relationships/tags" Target="../tags/tag529.xml"/><Relationship Id="rId18" Type="http://schemas.openxmlformats.org/officeDocument/2006/relationships/image" Target="../media/image45.jpeg"/><Relationship Id="rId17" Type="http://schemas.openxmlformats.org/officeDocument/2006/relationships/tags" Target="../tags/tag528.xml"/><Relationship Id="rId16" Type="http://schemas.openxmlformats.org/officeDocument/2006/relationships/image" Target="../media/image44.jpeg"/><Relationship Id="rId15" Type="http://schemas.openxmlformats.org/officeDocument/2006/relationships/tags" Target="../tags/tag527.xml"/><Relationship Id="rId14" Type="http://schemas.openxmlformats.org/officeDocument/2006/relationships/image" Target="../media/image43.jpeg"/><Relationship Id="rId13" Type="http://schemas.openxmlformats.org/officeDocument/2006/relationships/tags" Target="../tags/tag526.xml"/><Relationship Id="rId12" Type="http://schemas.openxmlformats.org/officeDocument/2006/relationships/image" Target="../media/image42.jpeg"/><Relationship Id="rId11" Type="http://schemas.openxmlformats.org/officeDocument/2006/relationships/tags" Target="../tags/tag525.xml"/><Relationship Id="rId10" Type="http://schemas.openxmlformats.org/officeDocument/2006/relationships/image" Target="../media/image41.jpeg"/><Relationship Id="rId1" Type="http://schemas.openxmlformats.org/officeDocument/2006/relationships/tags" Target="../tags/tag5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/>
          <p:nvPr>
            <p:ph type="ctrTitle" idx="2"/>
            <p:custDataLst>
              <p:tags r:id="rId1"/>
            </p:custDataLst>
          </p:nvPr>
        </p:nvSpPr>
        <p:spPr>
          <a:xfrm>
            <a:off x="762006" y="2063396"/>
            <a:ext cx="4826038" cy="1965833"/>
          </a:xfrm>
        </p:spPr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br>
              <a:rPr lang="zh-CN" altLang="en-US" sz="3800" b="1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</a:br>
            <a:r>
              <a:rPr lang="en-US" altLang="zh-CN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 </a:t>
            </a:r>
            <a:r>
              <a:rPr lang="zh-CN" altLang="en-US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项目介绍</a:t>
            </a:r>
            <a:endParaRPr lang="zh-CN" altLang="en-US" sz="3800" spc="220">
              <a:solidFill>
                <a:schemeClr val="accent1"/>
              </a:solidFill>
              <a:cs typeface="汉仪旗黑-85S" panose="00020600040101010101" pitchFamily="18" charset="-122"/>
            </a:endParaRPr>
          </a:p>
        </p:txBody>
      </p:sp>
      <p:sp>
        <p:nvSpPr>
          <p:cNvPr id="4" name="副标题 4"/>
          <p:cNvSpPr txBox="1"/>
          <p:nvPr>
            <p:custDataLst>
              <p:tags r:id="rId2"/>
            </p:custDataLst>
          </p:nvPr>
        </p:nvSpPr>
        <p:spPr>
          <a:xfrm>
            <a:off x="955681" y="4605430"/>
            <a:ext cx="4826035" cy="65335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韦锡宇、徐致远、张皓禹、黄佳惠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</a:endParaRP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         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徐嘉阳、吴苏桓、傅珂琳、马佳媛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pic>
        <p:nvPicPr>
          <p:cNvPr id="5" name="图片 4" descr="新图标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93185" y="1714500"/>
            <a:ext cx="1241425" cy="12414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2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lnSpcReduction="1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数据库信息导览图</a:t>
            </a:r>
            <a:endParaRPr lang="zh-CN" altLang="en-US" sz="3200" b="1" spc="1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839" b="839"/>
          <a:stretch>
            <a:fillRect/>
          </a:stretch>
        </p:blipFill>
        <p:spPr>
          <a:xfrm>
            <a:off x="385445" y="911860"/>
            <a:ext cx="10633075" cy="5410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0" h="6960">
                <a:moveTo>
                  <a:pt x="0" y="0"/>
                </a:moveTo>
                <a:lnTo>
                  <a:pt x="13680" y="0"/>
                </a:lnTo>
                <a:lnTo>
                  <a:pt x="1368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</a:rPr>
              <a:t>部分后端管理功能实现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 descr="7b0a202020202262756c6c6574223a20227b5c2263617465676f727949645c223a31303030367d220a7d0a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pPr>
              <a:buBlip>
                <a:blip r:embed="rId2"/>
              </a:buBlip>
            </a:pPr>
            <a:r>
              <a:rPr lang="zh-CN">
                <a:solidFill>
                  <a:schemeClr val="dk1"/>
                </a:solidFill>
              </a:rPr>
              <a:t>使用工具：</a:t>
            </a:r>
            <a:r>
              <a:rPr lang="en-US" altLang="zh-CN">
                <a:solidFill>
                  <a:schemeClr val="dk1"/>
                </a:solidFill>
              </a:rPr>
              <a:t>MySQL</a:t>
            </a:r>
            <a:r>
              <a:rPr lang="zh-CN" altLang="en-US">
                <a:solidFill>
                  <a:schemeClr val="dk1"/>
                </a:solidFill>
              </a:rPr>
              <a:t>、</a:t>
            </a:r>
            <a:r>
              <a:rPr lang="en-US" altLang="zh-CN">
                <a:solidFill>
                  <a:schemeClr val="dk1"/>
                </a:solidFill>
              </a:rPr>
              <a:t>Mybatis</a:t>
            </a:r>
            <a:endParaRPr lang="zh-CN" altLang="en-US">
              <a:solidFill>
                <a:schemeClr val="dk1"/>
              </a:solidFill>
            </a:endParaRPr>
          </a:p>
          <a:p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用户登录、注册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及信息管理</a:t>
            </a:r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3592195"/>
            <a:ext cx="4745990" cy="20847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933575" y="5819140"/>
            <a:ext cx="2355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数据库表结构示例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98515" y="2971165"/>
            <a:ext cx="6293485" cy="3206115"/>
          </a:xfrm>
          <a:prstGeom prst="rect">
            <a:avLst/>
          </a:prstGeom>
        </p:spPr>
      </p:pic>
      <p:sp>
        <p:nvSpPr>
          <p:cNvPr id="7" name="文本框 6" descr="7b0a202020202262756c6c6574223a20227b5c2263617465676f727949645c223a31303030367d220a7d0a"/>
          <p:cNvSpPr txBox="1"/>
          <p:nvPr>
            <p:custDataLst>
              <p:tags r:id="rId8"/>
            </p:custDataLst>
          </p:nvPr>
        </p:nvSpPr>
        <p:spPr>
          <a:xfrm>
            <a:off x="6186170" y="1818005"/>
            <a:ext cx="465137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Blip>
                <a:blip r:embed="rId9"/>
              </a:buBlip>
            </a:pPr>
            <a:r>
              <a:rPr lang="en-US" altLang="zh-CN" sz="2800">
                <a:solidFill>
                  <a:schemeClr val="dk1"/>
                </a:solidFill>
              </a:rPr>
              <a:t> </a:t>
            </a:r>
            <a:r>
              <a:rPr lang="zh-CN" altLang="en-US" sz="2800">
                <a:solidFill>
                  <a:schemeClr val="dk1"/>
                </a:solidFill>
              </a:rPr>
              <a:t>实现方式：爬虫</a:t>
            </a:r>
            <a:endParaRPr lang="zh-CN" altLang="en-US" sz="280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altLang="en-US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食堂就餐指数</a:t>
            </a:r>
            <a:endParaRPr lang="zh-CN" altLang="en-US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7853680" y="6069965"/>
            <a:ext cx="2251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信息门户用餐指数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334043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382067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5"/>
            </p:custDataLst>
          </p:nvPr>
        </p:nvSpPr>
        <p:spPr>
          <a:xfrm>
            <a:off x="1066809" y="2438280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后端社区相关</a:t>
            </a:r>
            <a:endParaRPr lang="zh-CN" altLang="en-US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5638852" y="1981080"/>
            <a:ext cx="2133600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8813559" y="1981080"/>
            <a:ext cx="1880235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6470145" y="4175185"/>
            <a:ext cx="2276723" cy="539278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智能饮食方案和运动方案推荐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26573" y="3112654"/>
            <a:ext cx="2276723" cy="725863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计算运动和饮食需求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0" y="2471670"/>
            <a:ext cx="2009479" cy="5184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用户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" name="直接箭头连接符 2"/>
          <p:cNvCxnSpPr>
            <a:endCxn id="8" idx="2"/>
          </p:cNvCxnSpPr>
          <p:nvPr/>
        </p:nvCxnSpPr>
        <p:spPr>
          <a:xfrm flipV="1">
            <a:off x="2009479" y="1986114"/>
            <a:ext cx="646625" cy="744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2656104" y="1623181"/>
            <a:ext cx="2262432" cy="7258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注册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656104" y="3112769"/>
            <a:ext cx="2262432" cy="7258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输入基本参数（身高、体重、忌口）统计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endCxn id="10" idx="2"/>
          </p:cNvCxnSpPr>
          <p:nvPr/>
        </p:nvCxnSpPr>
        <p:spPr>
          <a:xfrm>
            <a:off x="2010873" y="2782576"/>
            <a:ext cx="645231" cy="69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2"/>
            <a:endCxn id="10" idx="6"/>
          </p:cNvCxnSpPr>
          <p:nvPr/>
        </p:nvCxnSpPr>
        <p:spPr>
          <a:xfrm flipH="1">
            <a:off x="4918536" y="3475586"/>
            <a:ext cx="1508037" cy="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289755" y="3129139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426573" y="1641985"/>
            <a:ext cx="2276723" cy="7070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后端数据库储存相关信息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4918536" y="1992128"/>
            <a:ext cx="1508037" cy="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89755" y="1645681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33" name="直接箭头连接符 32"/>
          <p:cNvCxnSpPr>
            <a:stCxn id="28" idx="4"/>
            <a:endCxn id="7" idx="0"/>
          </p:cNvCxnSpPr>
          <p:nvPr/>
        </p:nvCxnSpPr>
        <p:spPr>
          <a:xfrm>
            <a:off x="7564935" y="2349047"/>
            <a:ext cx="0" cy="763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5400000">
            <a:off x="7126442" y="2770247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9944090" y="3552866"/>
            <a:ext cx="2009479" cy="5184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管理员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9" name="直接箭头连接符 38"/>
          <p:cNvCxnSpPr>
            <a:stCxn id="38" idx="1"/>
            <a:endCxn id="28" idx="6"/>
          </p:cNvCxnSpPr>
          <p:nvPr/>
        </p:nvCxnSpPr>
        <p:spPr>
          <a:xfrm flipH="1" flipV="1">
            <a:off x="8703296" y="1995516"/>
            <a:ext cx="1240794" cy="1816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0" idx="6"/>
          </p:cNvCxnSpPr>
          <p:nvPr/>
        </p:nvCxnSpPr>
        <p:spPr>
          <a:xfrm flipH="1" flipV="1">
            <a:off x="4918536" y="3475702"/>
            <a:ext cx="1551609" cy="9691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 rot="1984828">
            <a:off x="5417905" y="3820613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2630193" y="5819154"/>
            <a:ext cx="2288343" cy="7258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运动和饮食日程统计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/>
          <p:cNvCxnSpPr>
            <a:stCxn id="10" idx="4"/>
            <a:endCxn id="45" idx="0"/>
          </p:cNvCxnSpPr>
          <p:nvPr/>
        </p:nvCxnSpPr>
        <p:spPr>
          <a:xfrm flipH="1">
            <a:off x="3774365" y="3838635"/>
            <a:ext cx="12955" cy="19805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 rot="5400000">
            <a:off x="3551600" y="4652018"/>
            <a:ext cx="96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include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26573" y="5611492"/>
            <a:ext cx="2604158" cy="10944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社区功能推荐（关注饮食分享和运动方享）</a:t>
            </a:r>
            <a:endParaRPr lang="zh-CN" altLang="en-US" sz="1400" b="1" dirty="0">
              <a:solidFill>
                <a:schemeClr val="tx1"/>
              </a:solidFill>
            </a:endParaRPr>
          </a:p>
          <a:p>
            <a:pPr algn="ctr"/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 flipH="1">
            <a:off x="4905581" y="6158740"/>
            <a:ext cx="1508037" cy="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5276800" y="5812293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7721033" y="4724726"/>
            <a:ext cx="0" cy="941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 rot="5400000">
            <a:off x="7216491" y="5217612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>
            <a:stCxn id="38" idx="1"/>
            <a:endCxn id="62" idx="6"/>
          </p:cNvCxnSpPr>
          <p:nvPr/>
        </p:nvCxnSpPr>
        <p:spPr>
          <a:xfrm flipH="1">
            <a:off x="9030731" y="3812104"/>
            <a:ext cx="913359" cy="2346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-205740" y="365125"/>
            <a:ext cx="9345930" cy="784860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2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矩形 2"/>
            <p:cNvSpPr/>
            <p:nvPr>
              <p:custDataLst>
                <p:tags r:id="rId3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半闭框 4"/>
            <p:cNvSpPr/>
            <p:nvPr>
              <p:custDataLst>
                <p:tags r:id="rId4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5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6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7"/>
            </p:custDataLst>
          </p:nvPr>
        </p:nvSpPr>
        <p:spPr>
          <a:xfrm>
            <a:off x="838200" y="365125"/>
            <a:ext cx="2924810" cy="71818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altLang="zh-CN" sz="4200" spc="434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Use Case</a:t>
            </a:r>
            <a:endParaRPr lang="en-US" altLang="zh-CN" sz="4200" spc="434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等腰三角形 7"/>
          <p:cNvSpPr/>
          <p:nvPr>
            <p:custDataLst>
              <p:tags r:id="rId2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3"/>
            </p:custDataLst>
          </p:nvPr>
        </p:nvSpPr>
        <p:spPr>
          <a:xfrm>
            <a:off x="5778500" y="6477000"/>
            <a:ext cx="635005" cy="3810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菱形 12"/>
          <p:cNvSpPr/>
          <p:nvPr>
            <p:custDataLst>
              <p:tags r:id="rId4"/>
            </p:custDataLst>
          </p:nvPr>
        </p:nvSpPr>
        <p:spPr>
          <a:xfrm>
            <a:off x="4397823" y="1654655"/>
            <a:ext cx="3396343" cy="3396343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"/>
          <p:cNvSpPr txBox="1"/>
          <p:nvPr>
            <p:custDataLst>
              <p:tags r:id="rId5"/>
            </p:custDataLst>
          </p:nvPr>
        </p:nvSpPr>
        <p:spPr>
          <a:xfrm>
            <a:off x="4724342" y="2286012"/>
            <a:ext cx="2743213" cy="198107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前后端Hello world展示</a:t>
            </a:r>
            <a:endParaRPr lang="zh-CN" altLang="en-US" sz="3600" b="1" spc="20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353695" y="2018665"/>
            <a:ext cx="3942715" cy="25158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4560">
                <a:moveTo>
                  <a:pt x="0" y="0"/>
                </a:moveTo>
                <a:lnTo>
                  <a:pt x="5520" y="0"/>
                </a:lnTo>
                <a:lnTo>
                  <a:pt x="55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8343900" y="481965"/>
            <a:ext cx="2744470" cy="58947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4560">
                <a:moveTo>
                  <a:pt x="0" y="0"/>
                </a:moveTo>
                <a:lnTo>
                  <a:pt x="5520" y="0"/>
                </a:lnTo>
                <a:lnTo>
                  <a:pt x="55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4" name="PA-替换占位"/>
          <p:cNvPicPr/>
          <p:nvPr>
            <p:custDataLst>
              <p:tags r:id="rId10"/>
            </p:custDataLst>
          </p:nvPr>
        </p:nvPicPr>
        <p:blipFill>
          <a:blip r:embed="rId11"/>
          <a:srcRect l="74404" t="49469" r="15445" b="42988"/>
          <a:stretch>
            <a:fillRect/>
          </a:stretch>
        </p:blipFill>
        <p:spPr>
          <a:xfrm>
            <a:off x="8311286" y="3082768"/>
            <a:ext cx="2744208" cy="1146975"/>
          </a:xfrm>
          <a:prstGeom prst="roundRect">
            <a:avLst>
              <a:gd name="adj" fmla="val 50000"/>
            </a:avLst>
          </a:prstGeom>
          <a:ln>
            <a:noFill/>
          </a:ln>
        </p:spPr>
      </p:pic>
      <p:grpSp>
        <p:nvGrpSpPr>
          <p:cNvPr id="45" name="PA-组合 4"/>
          <p:cNvGrpSpPr/>
          <p:nvPr>
            <p:custDataLst>
              <p:tags r:id="rId12"/>
            </p:custDataLst>
          </p:nvPr>
        </p:nvGrpSpPr>
        <p:grpSpPr>
          <a:xfrm>
            <a:off x="8304823" y="3073505"/>
            <a:ext cx="2774799" cy="1160116"/>
            <a:chOff x="3003" y="2630"/>
            <a:chExt cx="13252" cy="5540"/>
          </a:xfrm>
        </p:grpSpPr>
        <p:sp>
          <p:nvSpPr>
            <p:cNvPr id="175" name="PA-镜片光晕2"/>
            <p:cNvSpPr/>
            <p:nvPr>
              <p:custDataLst>
                <p:tags r:id="rId13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85000"/>
                    <a:alpha val="30000"/>
                  </a:schemeClr>
                </a:gs>
                <a:gs pos="86000">
                  <a:schemeClr val="bg1">
                    <a:lumMod val="8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6" name="PA-镜片光晕"/>
            <p:cNvSpPr/>
            <p:nvPr>
              <p:custDataLst>
                <p:tags r:id="rId14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0099FF">
                    <a:alpha val="8000"/>
                  </a:srgbClr>
                </a:gs>
                <a:gs pos="90000">
                  <a:srgbClr val="0099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7" name="PA-镜片膜光2"/>
            <p:cNvSpPr/>
            <p:nvPr>
              <p:custDataLst>
                <p:tags r:id="rId15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">
                  <a:srgbClr val="69FDCC">
                    <a:alpha val="20000"/>
                  </a:srgbClr>
                </a:gs>
                <a:gs pos="17000">
                  <a:srgbClr val="0099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8" name="PA-镜片反光"/>
            <p:cNvSpPr/>
            <p:nvPr>
              <p:custDataLst>
                <p:tags r:id="rId16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7000">
                  <a:schemeClr val="bg1">
                    <a:alpha val="20000"/>
                  </a:schemeClr>
                </a:gs>
                <a:gs pos="65000">
                  <a:schemeClr val="bg1">
                    <a:alpha val="0"/>
                  </a:schemeClr>
                </a:gs>
              </a:gsLst>
              <a:lin ang="16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9" name="PA-镜片膜光"/>
            <p:cNvSpPr/>
            <p:nvPr>
              <p:custDataLst>
                <p:tags r:id="rId17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69FDCC">
                    <a:alpha val="36000"/>
                  </a:srgbClr>
                </a:gs>
                <a:gs pos="79000">
                  <a:schemeClr val="bg1">
                    <a:alpha val="0"/>
                  </a:schemeClr>
                </a:gs>
                <a:gs pos="90000">
                  <a:srgbClr val="7030A0">
                    <a:alpha val="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0" name="PA-镜片高光"/>
            <p:cNvSpPr/>
            <p:nvPr>
              <p:custDataLst>
                <p:tags r:id="rId18"/>
              </p:custDataLst>
            </p:nvPr>
          </p:nvSpPr>
          <p:spPr>
            <a:xfrm>
              <a:off x="3003" y="2630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8000">
                  <a:schemeClr val="bg1"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1" name="PA-镜框内"/>
            <p:cNvSpPr/>
            <p:nvPr>
              <p:custDataLst>
                <p:tags r:id="rId19"/>
              </p:custDataLst>
            </p:nvPr>
          </p:nvSpPr>
          <p:spPr>
            <a:xfrm>
              <a:off x="3003" y="2630"/>
              <a:ext cx="13253" cy="5540"/>
            </a:xfrm>
            <a:prstGeom prst="roundRect">
              <a:avLst>
                <a:gd name="adj" fmla="val 50000"/>
              </a:avLst>
            </a:prstGeom>
            <a:noFill/>
            <a:ln w="76200">
              <a:gradFill>
                <a:gsLst>
                  <a:gs pos="0">
                    <a:schemeClr val="tx2">
                      <a:alpha val="100000"/>
                    </a:schemeClr>
                  </a:gs>
                  <a:gs pos="24000">
                    <a:schemeClr val="tx2">
                      <a:lumMod val="60000"/>
                      <a:lumOff val="40000"/>
                      <a:alpha val="100000"/>
                    </a:schemeClr>
                  </a:gs>
                  <a:gs pos="84000">
                    <a:schemeClr val="tx2">
                      <a:lumMod val="50000"/>
                      <a:alpha val="100000"/>
                    </a:schemeClr>
                  </a:gs>
                </a:gsLst>
                <a:lin ang="27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2" name="PA-镜框外"/>
            <p:cNvSpPr/>
            <p:nvPr>
              <p:custDataLst>
                <p:tags r:id="rId20"/>
              </p:custDataLst>
            </p:nvPr>
          </p:nvSpPr>
          <p:spPr>
            <a:xfrm>
              <a:off x="3003" y="2630"/>
              <a:ext cx="13253" cy="5540"/>
            </a:xfrm>
            <a:prstGeom prst="roundRect">
              <a:avLst>
                <a:gd name="adj" fmla="val 50000"/>
              </a:avLst>
            </a:prstGeom>
            <a:noFill/>
            <a:ln w="76200">
              <a:gradFill>
                <a:gsLst>
                  <a:gs pos="0">
                    <a:schemeClr val="bg1"/>
                  </a:gs>
                  <a:gs pos="51000">
                    <a:schemeClr val="bg1"/>
                  </a:gs>
                  <a:gs pos="75000">
                    <a:schemeClr val="bg1">
                      <a:lumMod val="65000"/>
                    </a:schemeClr>
                  </a:gs>
                </a:gsLst>
                <a:lin ang="27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3" name="PA-镜框顶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3003" y="2630"/>
              <a:ext cx="13253" cy="5540"/>
            </a:xfrm>
            <a:prstGeom prst="roundRect">
              <a:avLst>
                <a:gd name="adj" fmla="val 50000"/>
              </a:avLst>
            </a:prstGeom>
            <a:noFill/>
            <a:ln w="25400">
              <a:gradFill>
                <a:gsLst>
                  <a:gs pos="0">
                    <a:schemeClr val="bg1">
                      <a:lumMod val="85000"/>
                    </a:schemeClr>
                  </a:gs>
                  <a:gs pos="5100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>
            <p:custDataLst>
              <p:tags r:id="rId22"/>
            </p:custDataLst>
          </p:nvPr>
        </p:nvGrpSpPr>
        <p:grpSpPr>
          <a:xfrm>
            <a:off x="10072142" y="2921300"/>
            <a:ext cx="1090315" cy="1090315"/>
            <a:chOff x="7305993" y="1209358"/>
            <a:chExt cx="3213735" cy="3213735"/>
          </a:xfrm>
        </p:grpSpPr>
        <p:sp>
          <p:nvSpPr>
            <p:cNvPr id="47" name="PA-弧形 17"/>
            <p:cNvSpPr/>
            <p:nvPr>
              <p:custDataLst>
                <p:tags r:id="rId23"/>
              </p:custDataLst>
            </p:nvPr>
          </p:nvSpPr>
          <p:spPr>
            <a:xfrm>
              <a:off x="7305993" y="1209358"/>
              <a:ext cx="3213735" cy="3213735"/>
            </a:xfrm>
            <a:prstGeom prst="arc">
              <a:avLst>
                <a:gd name="adj1" fmla="val 18730585"/>
                <a:gd name="adj2" fmla="val 19998898"/>
              </a:avLst>
            </a:prstGeom>
            <a:ln w="63500" cap="rnd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" name="PA-弧形 18"/>
            <p:cNvSpPr/>
            <p:nvPr>
              <p:custDataLst>
                <p:tags r:id="rId24"/>
              </p:custDataLst>
            </p:nvPr>
          </p:nvSpPr>
          <p:spPr>
            <a:xfrm>
              <a:off x="7498290" y="1401655"/>
              <a:ext cx="2829140" cy="2829140"/>
            </a:xfrm>
            <a:prstGeom prst="arc">
              <a:avLst>
                <a:gd name="adj1" fmla="val 18177591"/>
                <a:gd name="adj2" fmla="val 20331659"/>
              </a:avLst>
            </a:prstGeom>
            <a:ln w="63500" cap="rnd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89" name="组合 88"/>
          <p:cNvGrpSpPr/>
          <p:nvPr>
            <p:custDataLst>
              <p:tags r:id="rId25"/>
            </p:custDataLst>
          </p:nvPr>
        </p:nvGrpSpPr>
        <p:grpSpPr>
          <a:xfrm>
            <a:off x="-94428" y="1975672"/>
            <a:ext cx="1471557" cy="1471557"/>
            <a:chOff x="5354" y="1147"/>
            <a:chExt cx="8506" cy="8506"/>
          </a:xfrm>
        </p:grpSpPr>
        <p:pic>
          <p:nvPicPr>
            <p:cNvPr id="90" name="替换占位" descr="C:\Users\m\AppData\Roaming\Kingsoft\office6\wpsassist\onlinetemplates\thumb\_partial_zoom_ori.png_partial_zoom_ori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11"/>
            <a:srcRect l="2708" t="35000" r="92187" b="55926"/>
            <a:stretch>
              <a:fillRect/>
            </a:stretch>
          </p:blipFill>
          <p:spPr>
            <a:xfrm>
              <a:off x="5411" y="1259"/>
              <a:ext cx="8329" cy="8329"/>
            </a:xfrm>
            <a:prstGeom prst="ellipse">
              <a:avLst/>
            </a:prstGeom>
            <a:ln>
              <a:noFill/>
            </a:ln>
          </p:spPr>
        </p:pic>
        <p:grpSp>
          <p:nvGrpSpPr>
            <p:cNvPr id="91" name="镜片组件"/>
            <p:cNvGrpSpPr>
              <a:grpSpLocks noChangeAspect="1"/>
            </p:cNvGrpSpPr>
            <p:nvPr/>
          </p:nvGrpSpPr>
          <p:grpSpPr>
            <a:xfrm>
              <a:off x="5614" y="1414"/>
              <a:ext cx="7972" cy="7972"/>
              <a:chOff x="5614" y="1414"/>
              <a:chExt cx="7972" cy="7972"/>
            </a:xfrm>
          </p:grpSpPr>
          <p:sp>
            <p:nvSpPr>
              <p:cNvPr id="92" name="镜片反光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  <a:alpha val="20000"/>
                    </a:schemeClr>
                  </a:gs>
                  <a:gs pos="84000">
                    <a:schemeClr val="bg1">
                      <a:lumMod val="8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3" name="镜片光晕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099FF">
                      <a:alpha val="0"/>
                    </a:srgbClr>
                  </a:gs>
                  <a:gs pos="85000">
                    <a:srgbClr val="0099FF">
                      <a:alpha val="8000"/>
                    </a:srgbClr>
                  </a:gs>
                  <a:gs pos="75000">
                    <a:srgbClr val="0099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4" name="镜片膜光2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15000">
                    <a:srgbClr val="69FDCC">
                      <a:alpha val="20000"/>
                    </a:srgbClr>
                  </a:gs>
                  <a:gs pos="25000">
                    <a:srgbClr val="0099FF">
                      <a:alpha val="0"/>
                    </a:srgbClr>
                  </a:gs>
                  <a:gs pos="20000">
                    <a:srgbClr val="0099FF">
                      <a:alpha val="11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5" name="镜片膜光1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85000">
                    <a:srgbClr val="69FDCC">
                      <a:alpha val="50000"/>
                    </a:srgbClr>
                  </a:gs>
                  <a:gs pos="0">
                    <a:srgbClr val="0099FF">
                      <a:alpha val="0"/>
                    </a:srgbClr>
                  </a:gs>
                  <a:gs pos="75000">
                    <a:srgbClr val="7030A0">
                      <a:alpha val="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6" name="高光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7639" y="1558"/>
                <a:ext cx="3922" cy="264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  <a:alpha val="67000"/>
                    </a:schemeClr>
                  </a:gs>
                  <a:gs pos="66000">
                    <a:srgbClr val="F2F2F2">
                      <a:alpha val="10000"/>
                    </a:srgbClr>
                  </a:gs>
                  <a:gs pos="33000">
                    <a:schemeClr val="bg1">
                      <a:lumMod val="95000"/>
                      <a:alpha val="30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/>
              </a:p>
            </p:txBody>
          </p:sp>
        </p:grpSp>
        <p:grpSp>
          <p:nvGrpSpPr>
            <p:cNvPr id="97" name="镜框组件"/>
            <p:cNvGrpSpPr>
              <a:grpSpLocks noChangeAspect="1"/>
            </p:cNvGrpSpPr>
            <p:nvPr/>
          </p:nvGrpSpPr>
          <p:grpSpPr>
            <a:xfrm>
              <a:off x="5354" y="1147"/>
              <a:ext cx="8506" cy="8506"/>
              <a:chOff x="5347" y="1147"/>
              <a:chExt cx="8506" cy="8506"/>
            </a:xfrm>
            <a:effectLst>
              <a:outerShdw blurRad="177800" sx="92000" sy="9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98" name="镜框内"/>
              <p:cNvSpPr>
                <a:spLocks noChangeAspec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5347" y="1147"/>
                <a:ext cx="8506" cy="8506"/>
              </a:xfrm>
              <a:prstGeom prst="donut">
                <a:avLst>
                  <a:gd name="adj" fmla="val 3463"/>
                </a:avLst>
              </a:prstGeom>
              <a:gradFill flip="none" rotWithShape="1">
                <a:gsLst>
                  <a:gs pos="0">
                    <a:schemeClr val="tx2"/>
                  </a:gs>
                  <a:gs pos="24000">
                    <a:schemeClr val="tx2">
                      <a:lumMod val="60000"/>
                      <a:lumOff val="40000"/>
                    </a:schemeClr>
                  </a:gs>
                  <a:gs pos="84000">
                    <a:schemeClr val="tx2">
                      <a:lumMod val="50000"/>
                    </a:scheme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镜框外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5347" y="1147"/>
                <a:ext cx="8506" cy="8506"/>
              </a:xfrm>
              <a:prstGeom prst="donut">
                <a:avLst>
                  <a:gd name="adj" fmla="val 1696"/>
                </a:avLst>
              </a:prstGeom>
              <a:gradFill flip="none" rotWithShape="1">
                <a:gsLst>
                  <a:gs pos="0">
                    <a:schemeClr val="tx2"/>
                  </a:gs>
                  <a:gs pos="51000">
                    <a:schemeClr val="tx2">
                      <a:lumMod val="75000"/>
                    </a:schemeClr>
                  </a:gs>
                  <a:gs pos="75000">
                    <a:schemeClr val="tx2">
                      <a:lumMod val="50000"/>
                    </a:schemeClr>
                  </a:gs>
                </a:gsLst>
                <a:lin ang="3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镜框顶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5436" y="1236"/>
                <a:ext cx="8329" cy="8329"/>
              </a:xfrm>
              <a:prstGeom prst="donut">
                <a:avLst>
                  <a:gd name="adj" fmla="val 1405"/>
                </a:avLst>
              </a:prstGeom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1000">
                    <a:schemeClr val="tx2"/>
                  </a:gs>
                  <a:gs pos="100000">
                    <a:schemeClr val="tx2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3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ChangeArrowheads="1"/>
          </p:cNvSpPr>
          <p:nvPr>
            <p:ph type="title" idx="3"/>
            <p:custDataLst>
              <p:tags r:id="rId1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dirty="0">
                <a:solidFill>
                  <a:schemeClr val="dk1"/>
                </a:solidFill>
                <a:sym typeface="+mn-ea"/>
              </a:rPr>
              <a:t>Thank you</a:t>
            </a:r>
            <a:endParaRPr lang="en-US" altLang="zh-CN" sz="4800" dirty="0">
              <a:solidFill>
                <a:schemeClr val="dk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833" fill="hold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(1+0.4*sin(2.5*pi*$)*(1-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5*#ppt_h+0.5*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^2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#ppt_h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"/>
          <p:cNvSpPr/>
          <p:nvPr>
            <p:custDataLst>
              <p:tags r:id="rId1"/>
            </p:custDataLst>
          </p:nvPr>
        </p:nvSpPr>
        <p:spPr>
          <a:xfrm>
            <a:off x="6248400" y="609600"/>
            <a:ext cx="5334635" cy="5638800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noFill/>
          </a:ln>
          <a:effectLst>
            <a:outerShdw blurRad="127000" dist="88900" dir="2154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Freeform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6703748" y="934720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rot="10800000">
            <a:off x="10363283" y="5181641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516" r="516"/>
          <a:stretch>
            <a:fillRect/>
          </a:stretch>
        </p:blipFill>
        <p:spPr>
          <a:xfrm>
            <a:off x="609605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516" r="516"/>
          <a:stretch>
            <a:fillRect/>
          </a:stretch>
        </p:blipFill>
        <p:spPr>
          <a:xfrm>
            <a:off x="3505228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1605" b="1605"/>
          <a:stretch>
            <a:fillRect/>
          </a:stretch>
        </p:blipFill>
        <p:spPr>
          <a:xfrm>
            <a:off x="609605" y="2609855"/>
            <a:ext cx="5638838" cy="36385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80" h="4080">
                <a:moveTo>
                  <a:pt x="0" y="0"/>
                </a:moveTo>
                <a:lnTo>
                  <a:pt x="8880" y="0"/>
                </a:lnTo>
                <a:lnTo>
                  <a:pt x="888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Title 6"/>
          <p:cNvSpPr txBox="1"/>
          <p:nvPr>
            <p:custDataLst>
              <p:tags r:id="rId10"/>
            </p:custDataLst>
          </p:nvPr>
        </p:nvSpPr>
        <p:spPr>
          <a:xfrm>
            <a:off x="6703695" y="1911350"/>
            <a:ext cx="4116705" cy="3035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每一天，当面对“吃什么，去哪吃”的“灵魂拷问”时，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相信每一个北大人都会给出不一样的答案，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最爱的食堂，最中意的菜品和味道，都是北大生活必不可少的部分。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产品简介</a:t>
            </a:r>
            <a:endParaRPr lang="zh-CN" altLang="en-US" sz="6600" b="1" spc="50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50" y="882015"/>
            <a:ext cx="10515600" cy="922020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 </a:t>
            </a:r>
            <a:r>
              <a:rPr sz="60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，</a:t>
            </a:r>
            <a:br>
              <a:rPr lang="zh-CN" altLang="en-US">
                <a:solidFill>
                  <a:schemeClr val="accent1"/>
                </a:solidFill>
                <a:sym typeface="+mn-ea"/>
              </a:rPr>
            </a:br>
            <a:r>
              <a:rPr lang="en-US" altLang="zh-CN">
                <a:solidFill>
                  <a:schemeClr val="accent1"/>
                </a:solidFill>
                <a:sym typeface="+mn-ea"/>
              </a:rPr>
              <a:t>			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你可以：</a:t>
            </a:r>
            <a:br>
              <a:rPr lang="zh-CN" altLang="en-US">
                <a:solidFill>
                  <a:schemeClr val="accent1"/>
                </a:solidFill>
              </a:rPr>
            </a:b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06400" y="1707515"/>
            <a:ext cx="11412220" cy="4663440"/>
          </a:xfrm>
        </p:spPr>
        <p:txBody>
          <a:bodyPr>
            <a:normAutofit/>
          </a:bodyPr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  <a:p>
            <a:pPr lvl="2"/>
            <a:r>
              <a:rPr lang="en-US" altLang="zh-CN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get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个性化健康食谱推荐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掌握一线全面的美食信息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记录每日卡路里指数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  <a:sym typeface="+mn-ea"/>
              </a:rPr>
              <a:t>打卡交流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爆款美食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交到志趣相投的新朋友</a:t>
            </a:r>
            <a:endParaRPr lang="zh-CN" altLang="en-US" sz="2800">
              <a:solidFill>
                <a:schemeClr val="dk1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endParaRPr lang="zh-CN" altLang="en-US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5053965"/>
            <a:ext cx="1298575" cy="1298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5781" t="40833" r="47042" b="-93"/>
          <a:stretch>
            <a:fillRect/>
          </a:stretch>
        </p:blipFill>
        <p:spPr>
          <a:xfrm>
            <a:off x="6021070" y="882015"/>
            <a:ext cx="5175885" cy="36569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75" y="5220394"/>
            <a:ext cx="970452" cy="9704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39" y="5439476"/>
            <a:ext cx="528477" cy="5284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64" y="5412806"/>
            <a:ext cx="528477" cy="5284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45" y="4914265"/>
            <a:ext cx="1053465" cy="1053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0" y="4944745"/>
            <a:ext cx="1245870" cy="1245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74" y="5412806"/>
            <a:ext cx="528477" cy="528477"/>
          </a:xfrm>
          <a:prstGeom prst="rect">
            <a:avLst/>
          </a:prstGeom>
        </p:spPr>
      </p:pic>
      <p:pic>
        <p:nvPicPr>
          <p:cNvPr id="4" name="图片 3" descr="32303038313138363b32303039303530383bd0c5cfa2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19470" y="5219700"/>
            <a:ext cx="9144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29" y="5220401"/>
            <a:ext cx="528477" cy="528477"/>
          </a:xfrm>
          <a:prstGeom prst="rect">
            <a:avLst/>
          </a:prstGeom>
        </p:spPr>
      </p:pic>
      <p:pic>
        <p:nvPicPr>
          <p:cNvPr id="11" name="图片 10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2036445"/>
            <a:ext cx="542925" cy="542925"/>
          </a:xfrm>
          <a:prstGeom prst="rect">
            <a:avLst/>
          </a:prstGeom>
        </p:spPr>
      </p:pic>
      <p:pic>
        <p:nvPicPr>
          <p:cNvPr id="13" name="图片 12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3124200"/>
            <a:ext cx="542925" cy="542925"/>
          </a:xfrm>
          <a:prstGeom prst="rect">
            <a:avLst/>
          </a:prstGeom>
        </p:spPr>
      </p:pic>
      <p:pic>
        <p:nvPicPr>
          <p:cNvPr id="14" name="图片 13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4022725"/>
            <a:ext cx="542925" cy="542925"/>
          </a:xfrm>
          <a:prstGeom prst="rect">
            <a:avLst/>
          </a:prstGeom>
        </p:spPr>
      </p:pic>
      <p:pic>
        <p:nvPicPr>
          <p:cNvPr id="15" name="图片 14" descr="32313630303830373b32313630303631363bbcfdcdb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5194935" y="2579370"/>
            <a:ext cx="544830" cy="544830"/>
          </a:xfrm>
          <a:prstGeom prst="rect">
            <a:avLst/>
          </a:prstGeom>
        </p:spPr>
      </p:pic>
      <p:pic>
        <p:nvPicPr>
          <p:cNvPr id="17" name="图片 16" descr="32313630303830373b32313630303631363bbcfdcdb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5194935" y="3602355"/>
            <a:ext cx="544830" cy="54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2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1" name="文本框 4"/>
          <p:cNvSpPr txBox="1"/>
          <p:nvPr>
            <p:custDataLst>
              <p:tags r:id="rId3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  <a:endParaRPr lang="en-US" altLang="zh-CN" sz="14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衬底"/>
          <p:cNvSpPr/>
          <p:nvPr>
            <p:custDataLst>
              <p:tags r:id="rId4"/>
            </p:custDataLst>
          </p:nvPr>
        </p:nvSpPr>
        <p:spPr>
          <a:xfrm>
            <a:off x="5448663" y="610253"/>
            <a:ext cx="5447665" cy="56375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"/>
          <p:cNvSpPr txBox="1"/>
          <p:nvPr>
            <p:custDataLst>
              <p:tags r:id="rId5"/>
            </p:custDataLst>
          </p:nvPr>
        </p:nvSpPr>
        <p:spPr>
          <a:xfrm>
            <a:off x="1600147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界面设想预览</a:t>
            </a:r>
            <a:endParaRPr lang="zh-CN" altLang="en-US" sz="3800" b="1" spc="22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PA-矩形 6"/>
          <p:cNvSpPr/>
          <p:nvPr>
            <p:custDataLst>
              <p:tags r:id="rId6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12498" b="12498"/>
          <a:stretch>
            <a:fillRect/>
          </a:stretch>
        </p:blipFill>
        <p:spPr bwMode="auto">
          <a:xfrm>
            <a:off x="6835077" y="1445990"/>
            <a:ext cx="2994404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0"/>
          <a:srcRect t="12503" b="12503"/>
          <a:stretch>
            <a:fillRect/>
          </a:stretch>
        </p:blipFill>
        <p:spPr bwMode="auto">
          <a:xfrm>
            <a:off x="6699514" y="1445990"/>
            <a:ext cx="2994770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12494" b="12494"/>
          <a:stretch>
            <a:fillRect/>
          </a:stretch>
        </p:blipFill>
        <p:spPr bwMode="auto">
          <a:xfrm>
            <a:off x="6563951" y="1445990"/>
            <a:ext cx="2994088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 rotWithShape="1">
          <a:blip r:embed="rId14"/>
          <a:srcRect t="12494" b="12494"/>
          <a:stretch>
            <a:fillRect/>
          </a:stretch>
        </p:blipFill>
        <p:spPr bwMode="auto">
          <a:xfrm>
            <a:off x="6428388" y="1446003"/>
            <a:ext cx="2994771" cy="3993620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12494" b="12494"/>
          <a:stretch>
            <a:fillRect/>
          </a:stretch>
        </p:blipFill>
        <p:spPr bwMode="auto">
          <a:xfrm>
            <a:off x="6292826" y="1445981"/>
            <a:ext cx="2994118" cy="399274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 rotWithShape="1">
          <a:blip r:embed="rId18"/>
          <a:srcRect t="12494" b="12494"/>
          <a:stretch>
            <a:fillRect/>
          </a:stretch>
        </p:blipFill>
        <p:spPr bwMode="auto">
          <a:xfrm>
            <a:off x="6155928" y="1445990"/>
            <a:ext cx="2994088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6" name="内容占位符 3"/>
          <p:cNvGraphicFramePr/>
          <p:nvPr>
            <p:custDataLst>
              <p:tags r:id="rId11"/>
            </p:custDataLst>
          </p:nvPr>
        </p:nvGraphicFramePr>
        <p:xfrm>
          <a:off x="1371593" y="1462399"/>
          <a:ext cx="9448800" cy="3933190"/>
        </p:xfrm>
        <a:graphic>
          <a:graphicData uri="http://schemas.openxmlformats.org/drawingml/2006/table">
            <a:tbl>
              <a:tblPr firstRow="1" bandRow="1">
                <a:tableStyleId>{EA61A480-28E3-4BE2-85CA-0F5A14514A7E}</a:tableStyleId>
              </a:tblPr>
              <a:tblGrid>
                <a:gridCol w="7016750"/>
                <a:gridCol w="2432050"/>
              </a:tblGrid>
              <a:tr h="814070"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1">
                          <a:solidFill>
                            <a:srgbClr val="FFFFFF"/>
                          </a:solidFill>
                          <a:latin typeface="微软雅黑" panose="020B0503020204020204" charset="-122"/>
                        </a:rPr>
                        <a:t>吃了么项目组分工</a:t>
                      </a:r>
                      <a:endParaRPr lang="zh-CN" altLang="en-US" sz="2100" b="1">
                        <a:solidFill>
                          <a:srgbClr val="FFFFFF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19050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2B4663"/>
                    </a:solidFill>
                  </a:tcPr>
                </a:tc>
                <a:tc hMerge="1">
                  <a:tcPr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</a:tcPr>
                </a:tc>
              </a:tr>
              <a:tr h="8134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UI（前端交互、美工）</a:t>
                      </a:r>
                      <a:endParaRPr lang="zh-CN" altLang="en-US" sz="2100" b="0">
                        <a:solidFill>
                          <a:srgbClr val="2B4663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</a:rPr>
                        <a:t>张皓禹、黄佳惠</a:t>
                      </a:r>
                      <a:endParaRPr lang="zh-CN" altLang="en-US" sz="2100" b="0">
                        <a:solidFill>
                          <a:srgbClr val="2B4663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后端核心算法（热量计算、菜品推荐、营养摄入统计...）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韦锡宇、徐致远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7689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后端用户管理（数据库建立与维护）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傅珂琳、马佳媛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后端社区功能（菜品打分、照片拍摄、社区设计...)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徐嘉阳、吴苏桓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7" name="Right Triangle 13"/>
          <p:cNvSpPr/>
          <p:nvPr>
            <p:custDataLst>
              <p:tags r:id="rId12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直角三角形 3"/>
          <p:cNvSpPr/>
          <p:nvPr>
            <p:custDataLst>
              <p:tags r:id="rId13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7325" y="5811520"/>
            <a:ext cx="695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GitHub</a:t>
            </a:r>
            <a:r>
              <a:rPr lang="zh-CN" altLang="en-US"/>
              <a:t>项目地址：</a:t>
            </a:r>
            <a:r>
              <a:rPr lang="zh-CN" altLang="en-US">
                <a:hlinkClick r:id="rId14" action="ppaction://hlinkfile"/>
              </a:rPr>
              <a:t>https://github.com/lemon-prog123/PKU-EATER</a:t>
            </a:r>
            <a:endParaRPr lang="zh-CN" altLang="en-US"/>
          </a:p>
        </p:txBody>
      </p:sp>
      <p:pic>
        <p:nvPicPr>
          <p:cNvPr id="8" name="图片 7" descr="32313539333236323b32313539333235393bb5e3bbf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350" y="5883275"/>
            <a:ext cx="550545" cy="55054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: 形状 11"/>
          <p:cNvSpPr/>
          <p:nvPr>
            <p:custDataLst>
              <p:tags r:id="rId2"/>
            </p:custDataLst>
          </p:nvPr>
        </p:nvSpPr>
        <p:spPr>
          <a:xfrm>
            <a:off x="707390" y="-12700"/>
            <a:ext cx="11163300" cy="6858000"/>
          </a:xfrm>
          <a:custGeom>
            <a:avLst/>
            <a:gdLst>
              <a:gd name="connsiteX0" fmla="*/ 1391964 w 11162996"/>
              <a:gd name="connsiteY0" fmla="*/ 0 h 6841459"/>
              <a:gd name="connsiteX1" fmla="*/ 9771032 w 11162996"/>
              <a:gd name="connsiteY1" fmla="*/ 0 h 6841459"/>
              <a:gd name="connsiteX2" fmla="*/ 9888453 w 11162996"/>
              <a:gd name="connsiteY2" fmla="*/ 135555 h 6841459"/>
              <a:gd name="connsiteX3" fmla="*/ 11162996 w 11162996"/>
              <a:gd name="connsiteY3" fmla="*/ 3685906 h 6841459"/>
              <a:gd name="connsiteX4" fmla="*/ 10209764 w 11162996"/>
              <a:gd name="connsiteY4" fmla="*/ 6806575 h 6841459"/>
              <a:gd name="connsiteX5" fmla="*/ 10184957 w 11162996"/>
              <a:gd name="connsiteY5" fmla="*/ 6841459 h 6841459"/>
              <a:gd name="connsiteX6" fmla="*/ 978039 w 11162996"/>
              <a:gd name="connsiteY6" fmla="*/ 6841459 h 6841459"/>
              <a:gd name="connsiteX7" fmla="*/ 953232 w 11162996"/>
              <a:gd name="connsiteY7" fmla="*/ 6806575 h 6841459"/>
              <a:gd name="connsiteX8" fmla="*/ 0 w 11162996"/>
              <a:gd name="connsiteY8" fmla="*/ 3685906 h 6841459"/>
              <a:gd name="connsiteX9" fmla="*/ 1274543 w 11162996"/>
              <a:gd name="connsiteY9" fmla="*/ 135555 h 68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62996" h="6841459">
                <a:moveTo>
                  <a:pt x="1391964" y="0"/>
                </a:moveTo>
                <a:lnTo>
                  <a:pt x="9771032" y="0"/>
                </a:lnTo>
                <a:lnTo>
                  <a:pt x="9888453" y="135555"/>
                </a:lnTo>
                <a:cubicBezTo>
                  <a:pt x="10684687" y="1100367"/>
                  <a:pt x="11162996" y="2337279"/>
                  <a:pt x="11162996" y="3685906"/>
                </a:cubicBezTo>
                <a:cubicBezTo>
                  <a:pt x="11162996" y="4841872"/>
                  <a:pt x="10811585" y="5915762"/>
                  <a:pt x="10209764" y="6806575"/>
                </a:cubicBezTo>
                <a:lnTo>
                  <a:pt x="10184957" y="6841459"/>
                </a:lnTo>
                <a:lnTo>
                  <a:pt x="978039" y="6841459"/>
                </a:lnTo>
                <a:lnTo>
                  <a:pt x="953232" y="6806575"/>
                </a:lnTo>
                <a:cubicBezTo>
                  <a:pt x="351411" y="5915762"/>
                  <a:pt x="0" y="4841872"/>
                  <a:pt x="0" y="3685906"/>
                </a:cubicBezTo>
                <a:cubicBezTo>
                  <a:pt x="0" y="2337279"/>
                  <a:pt x="478309" y="1100367"/>
                  <a:pt x="1274543" y="13555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椭圆 31"/>
          <p:cNvSpPr/>
          <p:nvPr>
            <p:custDataLst>
              <p:tags r:id="rId3"/>
            </p:custDataLst>
          </p:nvPr>
        </p:nvSpPr>
        <p:spPr>
          <a:xfrm>
            <a:off x="1096010" y="818515"/>
            <a:ext cx="776605" cy="77724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>
          <a:xfrm>
            <a:off x="1340485" y="944245"/>
            <a:ext cx="776605" cy="7772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>
            <p:custDataLst>
              <p:tags r:id="rId5"/>
            </p:custDataLst>
          </p:nvPr>
        </p:nvSpPr>
        <p:spPr>
          <a:xfrm>
            <a:off x="1508125" y="5896610"/>
            <a:ext cx="765175" cy="76517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1"/>
          <p:cNvGrpSpPr/>
          <p:nvPr>
            <p:custDataLst>
              <p:tags r:id="rId6"/>
            </p:custDataLst>
          </p:nvPr>
        </p:nvGrpSpPr>
        <p:grpSpPr>
          <a:xfrm>
            <a:off x="10013950" y="4904105"/>
            <a:ext cx="1777365" cy="1687830"/>
            <a:chOff x="14021" y="6063"/>
            <a:chExt cx="4548" cy="4318"/>
          </a:xfrm>
        </p:grpSpPr>
        <p:sp>
          <p:nvSpPr>
            <p:cNvPr id="5" name="椭圆 2"/>
            <p:cNvSpPr/>
            <p:nvPr>
              <p:custDataLst>
                <p:tags r:id="rId7"/>
              </p:custDataLst>
            </p:nvPr>
          </p:nvSpPr>
          <p:spPr>
            <a:xfrm>
              <a:off x="14999" y="6811"/>
              <a:ext cx="3571" cy="357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椭圆 3"/>
            <p:cNvSpPr/>
            <p:nvPr>
              <p:custDataLst>
                <p:tags r:id="rId8"/>
              </p:custDataLst>
            </p:nvPr>
          </p:nvSpPr>
          <p:spPr>
            <a:xfrm>
              <a:off x="14021" y="6063"/>
              <a:ext cx="2650" cy="265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2690368" y="2449171"/>
            <a:ext cx="68112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4"/>
          <p:cNvSpPr txBox="1"/>
          <p:nvPr>
            <p:custDataLst>
              <p:tags r:id="rId10"/>
            </p:custDataLst>
          </p:nvPr>
        </p:nvSpPr>
        <p:spPr>
          <a:xfrm>
            <a:off x="1523968" y="1066785"/>
            <a:ext cx="9144064" cy="112395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spc="44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总体算法框架图</a:t>
            </a:r>
            <a:endParaRPr lang="zh-CN" altLang="en-US" sz="6000" b="1" spc="44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351" r="351"/>
          <a:stretch>
            <a:fillRect/>
          </a:stretch>
        </p:blipFill>
        <p:spPr>
          <a:xfrm>
            <a:off x="1523969" y="2800352"/>
            <a:ext cx="9144063" cy="2990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0" h="4080">
                <a:moveTo>
                  <a:pt x="0" y="0"/>
                </a:moveTo>
                <a:lnTo>
                  <a:pt x="14400" y="0"/>
                </a:lnTo>
                <a:lnTo>
                  <a:pt x="1440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1704" b="1704"/>
          <a:stretch>
            <a:fillRect/>
          </a:stretch>
        </p:blipFill>
        <p:spPr>
          <a:xfrm>
            <a:off x="1162019" y="762121"/>
            <a:ext cx="9867963" cy="533375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7440">
                <a:moveTo>
                  <a:pt x="0" y="0"/>
                </a:moveTo>
                <a:lnTo>
                  <a:pt x="14880" y="0"/>
                </a:lnTo>
                <a:lnTo>
                  <a:pt x="148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ight Triangle 13"/>
          <p:cNvSpPr/>
          <p:nvPr>
            <p:custDataLst>
              <p:tags r:id="rId13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直角三角形 3"/>
          <p:cNvSpPr/>
          <p:nvPr>
            <p:custDataLst>
              <p:tags r:id="rId14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2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功能展示页面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itle 6"/>
          <p:cNvSpPr txBox="1"/>
          <p:nvPr>
            <p:custDataLst>
              <p:tags r:id="rId2"/>
            </p:custDataLst>
          </p:nvPr>
        </p:nvSpPr>
        <p:spPr>
          <a:xfrm>
            <a:off x="609600" y="1828815"/>
            <a:ext cx="3867175" cy="4267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运动和饮食需求统计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社区功能推荐（关注饮食分享和运动方享）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智能饮食方案和运动方案推荐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运动和饮食日程统计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1" name="PA-图片 3" descr="C:\Users\2GGTFQ2\Desktop\tuwen(1)\图片\169\scooter-10-a.jpgscooter-10-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1204" b="11204"/>
          <a:stretch>
            <a:fillRect/>
          </a:stretch>
        </p:blipFill>
        <p:spPr>
          <a:xfrm>
            <a:off x="5291787" y="-14652155"/>
            <a:ext cx="6519212" cy="3667291"/>
          </a:xfrm>
          <a:prstGeom prst="rect">
            <a:avLst/>
          </a:prstGeom>
        </p:spPr>
      </p:pic>
      <p:pic>
        <p:nvPicPr>
          <p:cNvPr id="132" name="PA-图片 4" descr="C:\Users\2GGTFQ2\Desktop\tuwen(1)\图片\169\scooter-11-1442.jpgscooter-11-14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7209" b="37209"/>
          <a:stretch>
            <a:fillRect/>
          </a:stretch>
        </p:blipFill>
        <p:spPr>
          <a:xfrm>
            <a:off x="5291787" y="-10591439"/>
            <a:ext cx="6515937" cy="3667291"/>
          </a:xfrm>
          <a:prstGeom prst="rect">
            <a:avLst/>
          </a:prstGeom>
        </p:spPr>
      </p:pic>
      <p:pic>
        <p:nvPicPr>
          <p:cNvPr id="133" name="PA-图片 6" descr="C:\Users\2GGTFQ2\Desktop\tuwen(1)\图片\169\scooter-10-c.jpgscooter-10-c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37217" b="37217"/>
          <a:stretch>
            <a:fillRect/>
          </a:stretch>
        </p:blipFill>
        <p:spPr>
          <a:xfrm>
            <a:off x="5291787" y="-6530722"/>
            <a:ext cx="6520114" cy="3667291"/>
          </a:xfrm>
          <a:prstGeom prst="rect">
            <a:avLst/>
          </a:prstGeom>
        </p:spPr>
      </p:pic>
      <p:pic>
        <p:nvPicPr>
          <p:cNvPr id="134" name="PA-图片 3" descr="C:\Users\2GGTFQ2\Desktop\tuwen(1)\图片\169\scooter-10-a.jpgscooter-10-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37215" b="37215"/>
          <a:stretch>
            <a:fillRect/>
          </a:stretch>
        </p:blipFill>
        <p:spPr>
          <a:xfrm>
            <a:off x="5291787" y="-2470006"/>
            <a:ext cx="6519211" cy="3667291"/>
          </a:xfrm>
          <a:prstGeom prst="rect">
            <a:avLst/>
          </a:prstGeom>
        </p:spPr>
      </p:pic>
      <p:pic>
        <p:nvPicPr>
          <p:cNvPr id="135" name="PA-图片 3" descr="C:\Users\2GGTFQ2\Desktop\tuwen(1)\图片\169\scooter-10-a.jpgscooter-10-a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8447" r="8447"/>
          <a:stretch>
            <a:fillRect/>
          </a:stretch>
        </p:blipFill>
        <p:spPr>
          <a:xfrm>
            <a:off x="5290781" y="1590710"/>
            <a:ext cx="6517219" cy="3666170"/>
          </a:xfrm>
          <a:prstGeom prst="rect">
            <a:avLst/>
          </a:prstGeom>
        </p:spPr>
      </p:pic>
      <p:pic>
        <p:nvPicPr>
          <p:cNvPr id="136" name="PA-图片 3" descr="C:\Users\2GGTFQ2\Desktop\tuwen(1)\图片\169\scooter-10-a.jpgscooter-10-a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12498" b="12498"/>
          <a:stretch>
            <a:fillRect/>
          </a:stretch>
        </p:blipFill>
        <p:spPr>
          <a:xfrm>
            <a:off x="5292041" y="5661836"/>
            <a:ext cx="6517219" cy="3666170"/>
          </a:xfrm>
          <a:prstGeom prst="rect">
            <a:avLst/>
          </a:prstGeom>
        </p:spPr>
      </p:pic>
      <p:pic>
        <p:nvPicPr>
          <p:cNvPr id="137" name="PA-图片 3" descr="C:\Users\2GGTFQ2\Desktop\tuwen(1)\图片\169\scooter-10-a.jpgscooter-10-a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t="37215" b="37215"/>
          <a:stretch>
            <a:fillRect/>
          </a:stretch>
        </p:blipFill>
        <p:spPr>
          <a:xfrm>
            <a:off x="5291787" y="9732963"/>
            <a:ext cx="6519212" cy="3667291"/>
          </a:xfrm>
          <a:prstGeom prst="rect">
            <a:avLst/>
          </a:prstGeom>
        </p:spPr>
      </p:pic>
      <p:pic>
        <p:nvPicPr>
          <p:cNvPr id="138" name="PA-图片 3" descr="C:\Users\2GGTFQ2\Desktop\tuwen(1)\图片\169\scooter-10-a.jpgscooter-10-a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t="37215" b="37215"/>
          <a:stretch>
            <a:fillRect/>
          </a:stretch>
        </p:blipFill>
        <p:spPr>
          <a:xfrm>
            <a:off x="5291787" y="13805210"/>
            <a:ext cx="6519212" cy="3667291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8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2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5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4.14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SLIDE_BACKGROUND_TYPE" val="general"/>
</p:tagLst>
</file>

<file path=ppt/tags/tag119.xml><?xml version="1.0" encoding="utf-8"?>
<p:tagLst xmlns:p="http://schemas.openxmlformats.org/presentationml/2006/main"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SLIDE_BACKGROUND_TYPE" val="frame"/>
</p:tagLst>
</file>

<file path=ppt/tags/tag127.xml><?xml version="1.0" encoding="utf-8"?>
<p:tagLst xmlns:p="http://schemas.openxmlformats.org/presentationml/2006/main">
  <p:tag name="KSO_WM_SLIDE_BACKGROUND_TYPE" val="fram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SLIDE_BACKGROUND_TYPE" val="leftRight"/>
</p:tagLst>
</file>

<file path=ppt/tags/tag136.xml><?xml version="1.0" encoding="utf-8"?>
<p:tagLst xmlns:p="http://schemas.openxmlformats.org/presentationml/2006/main">
  <p:tag name="KSO_WM_SLIDE_BACKGROUND_TYPE" val="leftRigh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SLIDE_BACKGROUND_TYPE" val="topBottom"/>
</p:tagLst>
</file>

<file path=ppt/tags/tag145.xml><?xml version="1.0" encoding="utf-8"?>
<p:tagLst xmlns:p="http://schemas.openxmlformats.org/presentationml/2006/main">
  <p:tag name="KSO_WM_SLIDE_BACKGROUND_TYPE" val="topBot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SLIDE_BACKGROUND_TYPE" val="bottomTop"/>
</p:tagLst>
</file>

<file path=ppt/tags/tag154.xml><?xml version="1.0" encoding="utf-8"?>
<p:tagLst xmlns:p="http://schemas.openxmlformats.org/presentationml/2006/main">
  <p:tag name="KSO_WM_SLIDE_BACKGROUND_TYPE" val="bottomTop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SLIDE_BACKGROUND_TYPE" val="navigation"/>
</p:tagLst>
</file>

<file path=ppt/tags/tag165.xml><?xml version="1.0" encoding="utf-8"?>
<p:tagLst xmlns:p="http://schemas.openxmlformats.org/presentationml/2006/main">
  <p:tag name="KSO_WM_SLIDE_BACKGROUND_TYPE" val="navigation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SLIDE_BACKGROUND_TYPE" val="belt"/>
</p:tagLst>
</file>

<file path=ppt/tags/tag173.xml><?xml version="1.0" encoding="utf-8"?>
<p:tagLst xmlns:p="http://schemas.openxmlformats.org/presentationml/2006/main">
  <p:tag name="KSO_WM_SLIDE_BACKGROUND_TYPE" val="belt"/>
</p:tagLst>
</file>

<file path=ppt/tags/tag174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5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17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9*i*1"/>
  <p:tag name="KSO_WM_BEAUTIFY_FLAG" val="#wm#"/>
  <p:tag name="KSO_WM_TAG_VERSION" val="1.0"/>
  <p:tag name="KSO_WM_CHIP_GROUPID" val="62e9d4f0295c1bf6da6753e2"/>
  <p:tag name="KSO_WM_CHIP_XID" val="62e9d4f4295c1bf6da675402"/>
  <p:tag name="KSO_WM_UNIT_DEC_AREA_ID" val="3c6258a7c58742eea8ac22670caec24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44845054d3e44d1b3434d1815215735"/>
</p:tagLst>
</file>

<file path=ppt/tags/tag178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1*i*1"/>
  <p:tag name="KSO_WM_BEAUTIFY_FLAG" val="#wm#"/>
  <p:tag name="KSO_WM_TAG_VERSION" val="1.0"/>
  <p:tag name="KSO_WM_CHIP_GROUPID" val="62e9d4f0295c1bf6da6753e2"/>
  <p:tag name="KSO_WM_CHIP_XID" val="62e9d4f4295c1bf6da675400"/>
  <p:tag name="KSO_WM_UNIT_DEC_AREA_ID" val="3c40722695444813b99c95f2f00654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6861cb4ad54e64adce30d7470ac45e"/>
</p:tagLst>
</file>

<file path=ppt/tags/tag179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0*i*1"/>
  <p:tag name="KSO_WM_BEAUTIFY_FLAG" val="#wm#"/>
  <p:tag name="KSO_WM_TAG_VERSION" val="1.0"/>
  <p:tag name="KSO_WM_CHIP_GROUPID" val="62e9d4f0295c1bf6da6753e2"/>
  <p:tag name="KSO_WM_CHIP_XID" val="62e9d4f4295c1bf6da675401"/>
  <p:tag name="KSO_WM_UNIT_DEC_AREA_ID" val="0015c744f173442ebc5ab0895781d04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a29363c02654003b1d9fe3ec78c0158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PRESET_TEXT" val="可爱卡通日常办公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e5b203b76f79410ab0629f978abdf47c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-0.25"/>
  <p:tag name="KSO_WM_UNIT_TEXT_FILL_FORE_SCHEMECOLOR_INDEX" val="5"/>
  <p:tag name="KSO_WM_UNIT_TEXT_FILL_TYPE" val="1"/>
  <p:tag name="KSO_WM_TEMPLATE_ASSEMBLE_XID" val="631057d0a35593066dff451c"/>
  <p:tag name="KSO_WM_TEMPLATE_ASSEMBLE_GROUPID" val="62e9d4f0295c1bf6da6753e2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167_1*b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b6db0ce087dd4e139c0e1dd27fa251db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85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945db4fda997498797519357c98b42df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8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8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8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6*i*1"/>
  <p:tag name="KSO_WM_BEAUTIFY_FLAG" val="#wm#"/>
  <p:tag name="KSO_WM_TAG_VERSION" val="1.0"/>
  <p:tag name="KSO_WM_CHIP_GROUPID" val="62e9d4f0295c1bf6da6753e2"/>
  <p:tag name="KSO_WM_CHIP_XID" val="62e9d4f4295c1bf6da6753fc"/>
  <p:tag name="KSO_WM_UNIT_DEC_AREA_ID" val="a4882be8bf6f4921bfbbe3f1bc54501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22ba7f4bfe4da284bd69e5d15bdaee"/>
</p:tagLst>
</file>

<file path=ppt/tags/tag195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7*i*1"/>
  <p:tag name="KSO_WM_BEAUTIFY_FLAG" val="#wm#"/>
  <p:tag name="KSO_WM_TAG_VERSION" val="1.0"/>
  <p:tag name="KSO_WM_CHIP_GROUPID" val="62e9d4f0295c1bf6da6753e2"/>
  <p:tag name="KSO_WM_CHIP_XID" val="62e9d4f4295c1bf6da6753fb"/>
  <p:tag name="KSO_WM_UNIT_DEC_AREA_ID" val="91d5575e13034058897f754e32c4c69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2d2f47785a445629ae2276e711f3dca"/>
</p:tagLst>
</file>

<file path=ppt/tags/tag19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9.xml><?xml version="1.0" encoding="utf-8"?>
<p:tagLst xmlns:p="http://schemas.openxmlformats.org/presentationml/2006/main">
  <p:tag name="KSO_WM_UNIT_BLOCK" val="0"/>
  <p:tag name="KSO_WM_UNIT_SM_LIMIT_TYPE" val="0"/>
  <p:tag name="KSO_WM_UNIT_DEC_AREA_ID" val="56ddd4154bd344a896217f065c9da4d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25167_1*i*7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5e571c091c40441db5a20f1618e701e9&quot;,&quot;X&quot;:{&quot;Pos&quot;:0},&quot;Y&quot;:{&quot;Pos&quot;:2}},&quot;whChangeMode&quot;:0}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bd3f0b09388f495ca622bf375b5ecbf9"/>
  <p:tag name="KSO_WM_TEMPLATE_ASSEMBLE_XID" val="62e9d9e6295c1bf6da679ed3"/>
  <p:tag name="KSO_WM_TEMPLATE_ASSEMBLE_GROUPID" val="62e9d4f0295c1bf6da6753e2"/>
</p:tagLst>
</file>

<file path=ppt/tags/tag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61776b8472148239171e055f4c743f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167_1*i*2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2cbdebe706394009afcac6a86db5612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5167_1*i*3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f5dcf25188df4faca9a0bbbdeef6cae4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5167_1*i*4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97113218436f472d803df227da2327a3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25167_1*i*5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a3bc3f908b141c5b1f77aeb5711ccb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25167_1*i*6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759830d01034f0ba554367753ed0c9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DEFAULT_FONT" val="60;72;2"/>
  <p:tag name="KSO_WM_UNIT_BLOCK" val="0"/>
  <p:tag name="KSO_WM_UNIT_DEC_AREA_ID" val="5e571c091c40441db5a20f1618e701e9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66"/>
  <p:tag name="KSO_WM_UNIT_DEFAULT_FONT" val="14;16;2"/>
  <p:tag name="KSO_WM_UNIT_BLOCK" val="0"/>
  <p:tag name="KSO_WM_UNIT_DEC_AREA_ID" val="f0130166b18341d5876212602499605f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0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1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1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2*i*1"/>
  <p:tag name="KSO_WM_BEAUTIFY_FLAG" val="#wm#"/>
  <p:tag name="KSO_WM_TAG_VERSION" val="1.0"/>
  <p:tag name="KSO_WM_CHIP_GROUPID" val="62e9d4f0295c1bf6da6753e2"/>
  <p:tag name="KSO_WM_CHIP_XID" val="62e9d4f4295c1bf6da6753f7"/>
  <p:tag name="KSO_WM_UNIT_DEC_AREA_ID" val="c85ead23a1c242af998600e7465861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8f2d4736c8944b19711fd8567ca6dec"/>
</p:tagLst>
</file>

<file path=ppt/tags/tag22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14*i*1"/>
  <p:tag name="KSO_WM_BEAUTIFY_FLAG" val="#wm#"/>
  <p:tag name="KSO_WM_TAG_VERSION" val="1.0"/>
  <p:tag name="KSO_WM_CHIP_GROUPID" val="62e9d4f0295c1bf6da6753e2"/>
  <p:tag name="KSO_WM_CHIP_XID" val="62e9d4f4295c1bf6da6753f5"/>
  <p:tag name="KSO_WM_UNIT_DEC_AREA_ID" val="0a2fd1a232114ddbb33f2af1b5abc9b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42e0c3a0c584ae990ee347a1c0ddc85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30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3*i*1"/>
  <p:tag name="KSO_WM_BEAUTIFY_FLAG" val="#wm#"/>
  <p:tag name="KSO_WM_TAG_VERSION" val="1.0"/>
  <p:tag name="KSO_WM_CHIP_GROUPID" val="62e9d4f0295c1bf6da6753e2"/>
  <p:tag name="KSO_WM_CHIP_XID" val="62e9d4f4295c1bf6da6753f6"/>
  <p:tag name="KSO_WM_UNIT_DEC_AREA_ID" val="915e5c6156c54f50953675f504e1109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fd975b2b524b76b5c0aa52856edc69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3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4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4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4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56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5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5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6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263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264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26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8.xml><?xml version="1.0" encoding="utf-8"?>
<p:tagLst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269.xml><?xml version="1.0" encoding="utf-8"?>
<p:tagLst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70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1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  <p:tag name="KSO_WM_SLIDE_BACKGROUND_TYPE" val="general"/>
</p:tagLst>
</file>

<file path=ppt/tags/tag272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  <p:tag name="KSO_WM_SLIDE_BACKGROUND_TYPE" val="general"/>
</p:tagLst>
</file>

<file path=ppt/tags/tag273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  <p:tag name="KSO_WM_SLIDE_BACKGROUND_TYPE" val="general"/>
</p:tagLst>
</file>

<file path=ppt/tags/tag27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6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7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a770facf92814ad7b1fd56996b714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e10d4ffa5d4cbb9d2b36070ddd28e7"/>
  <p:tag name="KSO_WM_SLIDE_BACKGROUND_TYPE" val="frame"/>
</p:tagLst>
</file>

<file path=ppt/tags/tag27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538323f91f764c31b008f7504e05ac5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778bd4b7814fc18e95fc151075e1e9"/>
  <p:tag name="KSO_WM_SLIDE_BACKGROUND_TYPE" val="frame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39e7244aa3214e2daa239e33140356a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08daf9b62f44654abf7293219d9eecc"/>
  <p:tag name="KSO_WM_SLIDE_BACKGROUND_TYPE" val="frame"/>
</p:tagLst>
</file>

<file path=ppt/tags/tag2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28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5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6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928f860d86e94b7aa1048e73712cb1c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01fad012124668bc547d01bc19aea2"/>
  <p:tag name="KSO_WM_SLIDE_BACKGROUND_TYPE" val="leftRight"/>
</p:tagLst>
</file>

<file path=ppt/tags/tag2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28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116eb6e3fc61452fa13875fb9cde9df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1bfc1f963345e9a4965c747857a32c"/>
  <p:tag name="KSO_WM_SLIDE_BACKGROUND_TYPE" val="leftRight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2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3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e70edb25dd354c8dba4cb3ac5557f2b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1e9e12a08746b3932b904dfc22b070"/>
  <p:tag name="KSO_WM_SLIDE_BACKGROUND_TYPE" val="topBottom"/>
</p:tagLst>
</file>

<file path=ppt/tags/tag2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29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8bede90bba5495fbe15cee331d26a6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99009ca4794c1394e2715868c258bc"/>
  <p:tag name="KSO_WM_SLIDE_BACKGROUND_TYPE" val="topBottom"/>
</p:tagLst>
</file>

<file path=ppt/tags/tag29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1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2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f5cb93be23841808254b69804431ca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c990410c0da4e54a91e755472ca8da6"/>
  <p:tag name="KSO_WM_SLIDE_BACKGROUND_TYPE" val="bottomTop"/>
</p:tagLst>
</file>

<file path=ppt/tags/tag3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30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439dacbd154143b182b7de5a03ae8de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0359a259d844dcd8141525f3f757d22"/>
  <p:tag name="KSO_WM_SLIDE_BACKGROUND_TYPE" val="bottomTop"/>
</p:tagLst>
</file>

<file path=ppt/tags/tag30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1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1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2cad730267184754a4335183f927c52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92c664b0187440a9444d838d5547402"/>
  <p:tag name="KSO_WM_SLIDE_BACKGROUND_TYPE" val="navigation"/>
</p:tagLst>
</file>

<file path=ppt/tags/tag3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316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645db79e2d64fabb586aaf0b10f3e5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8e4e236813940dda5e2bca8ce12128f"/>
  <p:tag name="KSO_WM_SLIDE_BACKGROUND_TYPE" val="navigation"/>
</p:tagLst>
</file>

<file path=ppt/tags/tag31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19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6f94e17e7ff14aa2bacf7ec2c2fde38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2fbc1642b044a80b94a423cbbd19c71"/>
  <p:tag name="KSO_WM_SLIDE_BACKGROUND_TYPE" val="belt"/>
</p:tagLst>
</file>

<file path=ppt/tags/tag3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32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fcbe6350bcd84173b30099c14fc6704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c5824e56e6d4150bd8fecf8e250f724"/>
  <p:tag name="KSO_WM_SLIDE_BACKGROUND_TYPE" val="belt"/>
</p:tagLst>
</file>

<file path=ppt/tags/tag32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f7a0d4b837c9414cbe773a55987c372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b371550a0d4d55a1537c710d3bae2c"/>
  <p:tag name="KSO_WM_SLIDE_BACKGROUND_TYPE" val="belt"/>
</p:tagLst>
</file>

<file path=ppt/tags/tag32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30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1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2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3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3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5167"/>
  <p:tag name="KSO_WM_CHIP_COLORING" val="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341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3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3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3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67.xml><?xml version="1.0" encoding="utf-8"?>
<p:tagLst xmlns:p="http://schemas.openxmlformats.org/presentationml/2006/main">
  <p:tag name="KSO_WM_SLIDE_BACKGROUND_TYPE" val="general"/>
</p:tagLst>
</file>

<file path=ppt/tags/tag368.xml><?xml version="1.0" encoding="utf-8"?>
<p:tagLst xmlns:p="http://schemas.openxmlformats.org/presentationml/2006/main">
  <p:tag name="KSO_WM_SLIDE_BACKGROUND_TYPE" val="general"/>
</p:tagLst>
</file>

<file path=ppt/tags/tag369.xml><?xml version="1.0" encoding="utf-8"?>
<p:tagLst xmlns:p="http://schemas.openxmlformats.org/presentationml/2006/main">
  <p:tag name="KSO_WM_SLIDE_BACKGROUND_TYPE" val="general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SLIDE_BACKGROUND_TYPE" val="general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74.xml><?xml version="1.0" encoding="utf-8"?>
<p:tagLst xmlns:p="http://schemas.openxmlformats.org/presentationml/2006/main">
  <p:tag name="KSO_WM_SLIDE_BACKGROUND_TYPE" val="frame"/>
</p:tagLst>
</file>

<file path=ppt/tags/tag375.xml><?xml version="1.0" encoding="utf-8"?>
<p:tagLst xmlns:p="http://schemas.openxmlformats.org/presentationml/2006/main">
  <p:tag name="KSO_WM_SLIDE_BACKGROUND_TYPE" val="frame"/>
</p:tagLst>
</file>

<file path=ppt/tags/tag376.xml><?xml version="1.0" encoding="utf-8"?>
<p:tagLst xmlns:p="http://schemas.openxmlformats.org/presentationml/2006/main">
  <p:tag name="KSO_WM_SLIDE_BACKGROUND_TYPE" val="frame"/>
</p:tagLst>
</file>

<file path=ppt/tags/tag377.xml><?xml version="1.0" encoding="utf-8"?>
<p:tagLst xmlns:p="http://schemas.openxmlformats.org/presentationml/2006/main">
  <p:tag name="KSO_WM_SLIDE_BACKGROUND_TYPE" val="frame"/>
</p:tagLst>
</file>

<file path=ppt/tags/tag378.xml><?xml version="1.0" encoding="utf-8"?>
<p:tagLst xmlns:p="http://schemas.openxmlformats.org/presentationml/2006/main">
  <p:tag name="KSO_WM_SLIDE_BACKGROUND_TYPE" val="frame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382.xml><?xml version="1.0" encoding="utf-8"?>
<p:tagLst xmlns:p="http://schemas.openxmlformats.org/presentationml/2006/main">
  <p:tag name="KSO_WM_SLIDE_BACKGROUND_TYPE" val="leftRight"/>
</p:tagLst>
</file>

<file path=ppt/tags/tag383.xml><?xml version="1.0" encoding="utf-8"?>
<p:tagLst xmlns:p="http://schemas.openxmlformats.org/presentationml/2006/main">
  <p:tag name="KSO_WM_SLIDE_BACKGROUND_TYPE" val="leftRight"/>
</p:tagLst>
</file>

<file path=ppt/tags/tag384.xml><?xml version="1.0" encoding="utf-8"?>
<p:tagLst xmlns:p="http://schemas.openxmlformats.org/presentationml/2006/main">
  <p:tag name="KSO_WM_SLIDE_BACKGROUND_TYPE" val="leftRight"/>
</p:tagLst>
</file>

<file path=ppt/tags/tag385.xml><?xml version="1.0" encoding="utf-8"?>
<p:tagLst xmlns:p="http://schemas.openxmlformats.org/presentationml/2006/main">
  <p:tag name="KSO_WM_SLIDE_BACKGROUND_TYPE" val="leftRight"/>
</p:tagLst>
</file>

<file path=ppt/tags/tag386.xml><?xml version="1.0" encoding="utf-8"?>
<p:tagLst xmlns:p="http://schemas.openxmlformats.org/presentationml/2006/main">
  <p:tag name="KSO_WM_SLIDE_BACKGROUND_TYPE" val="leftRight"/>
</p:tagLst>
</file>

<file path=ppt/tags/tag387.xml><?xml version="1.0" encoding="utf-8"?>
<p:tagLst xmlns:p="http://schemas.openxmlformats.org/presentationml/2006/main">
  <p:tag name="KSO_WM_SLIDE_BACKGROUND_TYPE" val="leftRight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39.xml><?xml version="1.0" encoding="utf-8"?>
<p:tagLst xmlns:p="http://schemas.openxmlformats.org/presentationml/2006/main">
  <p:tag name="KSO_WM_SLIDE_BACKGROUND_TYPE" val="frame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391.xml><?xml version="1.0" encoding="utf-8"?>
<p:tagLst xmlns:p="http://schemas.openxmlformats.org/presentationml/2006/main">
  <p:tag name="KSO_WM_SLIDE_BACKGROUND_TYPE" val="topBottom"/>
</p:tagLst>
</file>

<file path=ppt/tags/tag392.xml><?xml version="1.0" encoding="utf-8"?>
<p:tagLst xmlns:p="http://schemas.openxmlformats.org/presentationml/2006/main">
  <p:tag name="KSO_WM_SLIDE_BACKGROUND_TYPE" val="topBottom"/>
</p:tagLst>
</file>

<file path=ppt/tags/tag393.xml><?xml version="1.0" encoding="utf-8"?>
<p:tagLst xmlns:p="http://schemas.openxmlformats.org/presentationml/2006/main">
  <p:tag name="KSO_WM_SLIDE_BACKGROUND_TYPE" val="topBottom"/>
</p:tagLst>
</file>

<file path=ppt/tags/tag394.xml><?xml version="1.0" encoding="utf-8"?>
<p:tagLst xmlns:p="http://schemas.openxmlformats.org/presentationml/2006/main">
  <p:tag name="KSO_WM_SLIDE_BACKGROUND_TYPE" val="topBottom"/>
</p:tagLst>
</file>

<file path=ppt/tags/tag395.xml><?xml version="1.0" encoding="utf-8"?>
<p:tagLst xmlns:p="http://schemas.openxmlformats.org/presentationml/2006/main">
  <p:tag name="KSO_WM_SLIDE_BACKGROUND_TYPE" val="topBottom"/>
</p:tagLst>
</file>

<file path=ppt/tags/tag396.xml><?xml version="1.0" encoding="utf-8"?>
<p:tagLst xmlns:p="http://schemas.openxmlformats.org/presentationml/2006/main">
  <p:tag name="KSO_WM_SLIDE_BACKGROUND_TYPE" val="topBottom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SLIDE_BACKGROUND_TYPE" val="bottomTop"/>
</p:tagLst>
</file>

<file path=ppt/tags/tag401.xml><?xml version="1.0" encoding="utf-8"?>
<p:tagLst xmlns:p="http://schemas.openxmlformats.org/presentationml/2006/main">
  <p:tag name="KSO_WM_SLIDE_BACKGROUND_TYPE" val="bottomTop"/>
</p:tagLst>
</file>

<file path=ppt/tags/tag402.xml><?xml version="1.0" encoding="utf-8"?>
<p:tagLst xmlns:p="http://schemas.openxmlformats.org/presentationml/2006/main">
  <p:tag name="KSO_WM_SLIDE_BACKGROUND_TYPE" val="bottomTop"/>
</p:tagLst>
</file>

<file path=ppt/tags/tag403.xml><?xml version="1.0" encoding="utf-8"?>
<p:tagLst xmlns:p="http://schemas.openxmlformats.org/presentationml/2006/main">
  <p:tag name="KSO_WM_SLIDE_BACKGROUND_TYPE" val="bottomTop"/>
</p:tagLst>
</file>

<file path=ppt/tags/tag404.xml><?xml version="1.0" encoding="utf-8"?>
<p:tagLst xmlns:p="http://schemas.openxmlformats.org/presentationml/2006/main">
  <p:tag name="KSO_WM_SLIDE_BACKGROUND_TYPE" val="bottomTop"/>
</p:tagLst>
</file>

<file path=ppt/tags/tag405.xml><?xml version="1.0" encoding="utf-8"?>
<p:tagLst xmlns:p="http://schemas.openxmlformats.org/presentationml/2006/main">
  <p:tag name="KSO_WM_SLIDE_BACKGROUND_TYPE" val="bottomTop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409.xml><?xml version="1.0" encoding="utf-8"?>
<p:tagLst xmlns:p="http://schemas.openxmlformats.org/presentationml/2006/main">
  <p:tag name="KSO_WM_SLIDE_BACKGROUND_TYPE" val="navigation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10.xml><?xml version="1.0" encoding="utf-8"?>
<p:tagLst xmlns:p="http://schemas.openxmlformats.org/presentationml/2006/main">
  <p:tag name="KSO_WM_SLIDE_BACKGROUND_TYPE" val="navigation"/>
</p:tagLst>
</file>

<file path=ppt/tags/tag411.xml><?xml version="1.0" encoding="utf-8"?>
<p:tagLst xmlns:p="http://schemas.openxmlformats.org/presentationml/2006/main">
  <p:tag name="KSO_WM_SLIDE_BACKGROUND_TYPE" val="navigation"/>
</p:tagLst>
</file>

<file path=ppt/tags/tag412.xml><?xml version="1.0" encoding="utf-8"?>
<p:tagLst xmlns:p="http://schemas.openxmlformats.org/presentationml/2006/main">
  <p:tag name="KSO_WM_SLIDE_BACKGROUND_TYPE" val="navigation"/>
</p:tagLst>
</file>

<file path=ppt/tags/tag413.xml><?xml version="1.0" encoding="utf-8"?>
<p:tagLst xmlns:p="http://schemas.openxmlformats.org/presentationml/2006/main">
  <p:tag name="KSO_WM_SLIDE_BACKGROUND_TYPE" val="navigation"/>
</p:tagLst>
</file>

<file path=ppt/tags/tag414.xml><?xml version="1.0" encoding="utf-8"?>
<p:tagLst xmlns:p="http://schemas.openxmlformats.org/presentationml/2006/main">
  <p:tag name="KSO_WM_SLIDE_BACKGROUND_TYPE" val="navigation"/>
</p:tagLst>
</file>

<file path=ppt/tags/tag415.xml><?xml version="1.0" encoding="utf-8"?>
<p:tagLst xmlns:p="http://schemas.openxmlformats.org/presentationml/2006/main">
  <p:tag name="KSO_WM_SLIDE_BACKGROUND_TYPE" val="navigation"/>
</p:tagLst>
</file>

<file path=ppt/tags/tag416.xml><?xml version="1.0" encoding="utf-8"?>
<p:tagLst xmlns:p="http://schemas.openxmlformats.org/presentationml/2006/main">
  <p:tag name="KSO_WM_SLIDE_BACKGROUND_TYPE" val="navigation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20.xml><?xml version="1.0" encoding="utf-8"?>
<p:tagLst xmlns:p="http://schemas.openxmlformats.org/presentationml/2006/main">
  <p:tag name="KSO_WM_SLIDE_BACKGROUND_TYPE" val="belt"/>
</p:tagLst>
</file>

<file path=ppt/tags/tag421.xml><?xml version="1.0" encoding="utf-8"?>
<p:tagLst xmlns:p="http://schemas.openxmlformats.org/presentationml/2006/main">
  <p:tag name="KSO_WM_SLIDE_BACKGROUND_TYPE" val="belt"/>
</p:tagLst>
</file>

<file path=ppt/tags/tag422.xml><?xml version="1.0" encoding="utf-8"?>
<p:tagLst xmlns:p="http://schemas.openxmlformats.org/presentationml/2006/main">
  <p:tag name="KSO_WM_SLIDE_BACKGROUND_TYPE" val="belt"/>
</p:tagLst>
</file>

<file path=ppt/tags/tag423.xml><?xml version="1.0" encoding="utf-8"?>
<p:tagLst xmlns:p="http://schemas.openxmlformats.org/presentationml/2006/main">
  <p:tag name="KSO_WM_SLIDE_BACKGROUND_TYPE" val="belt"/>
</p:tagLst>
</file>

<file path=ppt/tags/tag424.xml><?xml version="1.0" encoding="utf-8"?>
<p:tagLst xmlns:p="http://schemas.openxmlformats.org/presentationml/2006/main">
  <p:tag name="KSO_WM_SLIDE_BACKGROUND_TYPE" val="belt"/>
</p:tagLst>
</file>

<file path=ppt/tags/tag425.xml><?xml version="1.0" encoding="utf-8"?>
<p:tagLst xmlns:p="http://schemas.openxmlformats.org/presentationml/2006/main">
  <p:tag name="KSO_WM_TEMPLATE_CATEGORY" val="custom"/>
  <p:tag name="KSO_WM_TEMPLATE_INDEX" val="20204372"/>
</p:tagLst>
</file>

<file path=ppt/tags/tag42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42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428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429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30.xml><?xml version="1.0" encoding="utf-8"?>
<p:tagLst xmlns:p="http://schemas.openxmlformats.org/presentationml/2006/main">
  <p:tag name="KSO_WM_UNIT_PLACING_PICTURE_USER_VIEWPORT" val="{&quot;height&quot;:1955,&quot;width&quot;:1955}"/>
</p:tagLst>
</file>

<file path=ppt/tags/tag431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14_1*i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ef466cc2bab4dbfa2ee95de157bf4b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60"/>
  <p:tag name="KSO_WM_TEMPLATE_ASSEMBLE_XID" val="60656eff4054ed1e2fb80200"/>
  <p:tag name="KSO_WM_TEMPLATE_ASSEMBLE_GROUPID" val="60656eff4054ed1e2fb80200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14_1*i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b71377b60e34bab8a3cf5719d0d55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14_1*i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0e53b30716f4ad6983f0176c716d98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435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4_1*d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35c388d87a042e9a764e9953f455e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c8aefde072e458cb14f5029c5cda1c4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436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414_1*d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cb51bff027d4269a8ddc6c6b27307d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c7fda766e7748779e098bfd3fa49c62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437.xml><?xml version="1.0" encoding="utf-8"?>
<p:tagLst xmlns:p="http://schemas.openxmlformats.org/presentationml/2006/main">
  <p:tag name="KSO_WM_UNIT_VALUE" val="719*15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1414_1*d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746620265de49b6a6c03a0d4cbdee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c0a45e7d3643ef8091433e47871c4e"/>
  <p:tag name="KSO_WM_TEMPLATE_ASSEMBLE_XID" val="60656eff4054ed1e2fb80200"/>
  <p:tag name="KSO_WM_TEMPLATE_ASSEMBLE_GROUPID" val="60656eff4054ed1e2fb80200"/>
  <p:tag name="KSO_WM_UNIT_PLACING_PICTURE_USER_VIEWPORT" val="{&quot;height&quot;:5730.020472440945,&quot;width&quot;:8880.059842519684}"/>
</p:tagLst>
</file>

<file path=ppt/tags/tag43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43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4"/>
  <p:tag name="KSO_WM_SLIDE_ID" val="diagram2021141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d_f"/>
  <p:tag name="KSO_WM_SLIDE_LAYOUT_CNT" val="3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4047b7ee298d402600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32&quot;,&quot;maxSize&quot;:{&quot;size1&quot;:51.3},&quot;minSize&quot;:{&quot;size1&quot;:51.3},&quot;normalSize&quot;:{&quot;size1&quot;:51.3},&quot;subLayout&quot;:[{&quot;id&quot;:&quot;2021-04-01T15:24:32&quot;,&quot;maxSize&quot;:{&quot;size1&quot;:53.19965723793678},&quot;minSize&quot;:{&quot;size1&quot;:35.59965723793678},&quot;normalSize&quot;:{&quot;size1&quot;:37.92187946015901},&quot;subLayout&quot;:[{&quot;direction&quot;:1,&quot;id&quot;:&quot;2021-04-01T15:24:32&quot;,&quot;maxSize&quot;:{&quot;size1&quot;:65.9},&quot;minSize&quot;:{&quot;size1&quot;:46.4},&quot;normalSize&quot;:{&quot;size1&quot;:53.7},&quot;subLayout&quot;:[{&quot;id&quot;:&quot;2021-04-01T15:24:32&quot;,&quot;margin&quot;:{&quot;bottom&quot;:0.3970000147819519,&quot;left&quot;:1.6929999589920044,&quot;right&quot;:0.02600000612437725,&quot;top&quot;:1.6929999589920044},&quot;type&quot;:0},{&quot;id&quot;:&quot;2021-04-01T15:24:32&quot;,&quot;margin&quot;:{&quot;bottom&quot;:0.3970000147819519,&quot;left&quot;:0.3970000147819519,&quot;right&quot;:0.02600000612437725,&quot;top&quot;:1.6929999589920044},&quot;type&quot;:0}],&quot;type&quot;:0},{&quot;id&quot;:&quot;2021-04-01T15:24:32&quot;,&quot;margin&quot;:{&quot;bottom&quot;:1.6929999589920044,&quot;left&quot;:1.6929999589920044,&quot;right&quot;:0.02600000612437725,&quot;top&quot;:0.02600000612437725},&quot;type&quot;:0}],&quot;type&quot;:0},{&quot;id&quot;:&quot;2021-04-01T15:24:32&quot;,&quot;margin&quot;:{&quot;bottom&quot;:5.291999816894531,&quot;left&quot;:2.5139999389648438,&quot;right&quot;:3.809999942779541,&quot;top&quot;:5.326999664306641},&quot;type&quot;:0}],&quot;type&quot;:0}"/>
  <p:tag name="KSO_WM_SLIDE_BACKGROUND" val="[&quot;general&quot;]"/>
  <p:tag name="KSO_WM_SLIDE_RATIO" val="1.777778"/>
  <p:tag name="KSO_WM_CHIP_FILLPROP" val="[[{&quot;text_align&quot;:&quot;cm&quot;,&quot;text_direction&quot;:&quot;horizontal&quot;,&quot;support_big_font&quot;:false,&quot;fill_id&quot;:&quot;720ba74e33ce4de1a282648018c23a64&quot;,&quot;fill_align&quot;:&quot;cm&quot;,&quot;chip_types&quot;:[&quot;picture&quot;]},{&quot;text_align&quot;:&quot;cm&quot;,&quot;text_direction&quot;:&quot;horizontal&quot;,&quot;support_big_font&quot;:false,&quot;fill_id&quot;:&quot;60cd85d7a9934543be6bab96f6ed7e6c&quot;,&quot;fill_align&quot;:&quot;cm&quot;,&quot;chip_types&quot;:[&quot;picture&quot;]},{&quot;text_align&quot;:&quot;cm&quot;,&quot;text_direction&quot;:&quot;horizontal&quot;,&quot;support_features&quot;:[&quot;collage&quot;],&quot;support_big_font&quot;:false,&quot;fill_id&quot;:&quot;3e491ed9287f43ecb0ea1bc8d22f52e7&quot;,&quot;fill_align&quot;:&quot;cm&quot;,&quot;chip_types&quot;:[&quot;picture&quot;]},{&quot;text_align&quot;:&quot;cm&quot;,&quot;text_direction&quot;:&quot;horizontal&quot;,&quot;support_big_font&quot;:true,&quot;fill_id&quot;:&quot;cd9c3666c607425db9b4e9cf03da539b&quot;,&quot;fill_align&quot;:&quot;cm&quot;,&quot;chip_types&quot;:[&quot;text&quot;,&quot;header&quot;]}]]"/>
  <p:tag name="KSO_WM_CHIP_DECFILLPROP" val="[]"/>
  <p:tag name="KSO_WM_SLIDE_CAN_ADD_NAVIGATION" val="1"/>
  <p:tag name="KSO_WM_CHIP_GROUPID" val="5f6ca4047b7ee298d4026006"/>
  <p:tag name="KSO_WM_SLIDE_BK_DARK_LIGHT" val="2"/>
  <p:tag name="KSO_WM_SLIDE_BACKGROUND_TYPE" val="general"/>
  <p:tag name="KSO_WM_SLIDE_SUPPORT_FEATURE_TYPE" val="0"/>
  <p:tag name="KSO_WM_TEMPLATE_ASSEMBLE_XID" val="60656eff4054ed1e2fb80200"/>
  <p:tag name="KSO_WM_TEMPLATE_ASSEMBLE_GROUPID" val="60656eff4054ed1e2fb80200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442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8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4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5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455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4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7.xml><?xml version="1.0" encoding="utf-8"?>
<p:tagLst xmlns:p="http://schemas.openxmlformats.org/presentationml/2006/main">
  <p:tag name="KSO_WM_UNIT_PLACING_PICTURE_USER_VIEWPORT" val="{&quot;height&quot;:2045,&quot;width&quot;:2045}"/>
</p:tagLst>
</file>

<file path=ppt/tags/tag458.xml><?xml version="1.0" encoding="utf-8"?>
<p:tagLst xmlns:p="http://schemas.openxmlformats.org/presentationml/2006/main">
  <p:tag name="KSO_WM_UNIT_PLACING_PICTURE_USER_VIEWPORT" val="{&quot;height&quot;:4466,&quot;width&quot;:6321}"/>
</p:tagLst>
</file>

<file path=ppt/tags/tag459.xml><?xml version="1.0" encoding="utf-8"?>
<p:tagLst xmlns:p="http://schemas.openxmlformats.org/presentationml/2006/main">
  <p:tag name="KSO_WM_UNIT_PLACING_PICTURE_USER_VIEWPORT" val="{&quot;height&quot;:1528.2708661417323,&quot;width&quot;:1528.2708661417323}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60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61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62.xml><?xml version="1.0" encoding="utf-8"?>
<p:tagLst xmlns:p="http://schemas.openxmlformats.org/presentationml/2006/main">
  <p:tag name="KSO_WM_UNIT_PLACING_PICTURE_USER_VIEWPORT" val="{&quot;height&quot;:1659,&quot;width&quot;:1659}"/>
</p:tagLst>
</file>

<file path=ppt/tags/tag463.xml><?xml version="1.0" encoding="utf-8"?>
<p:tagLst xmlns:p="http://schemas.openxmlformats.org/presentationml/2006/main">
  <p:tag name="KSO_WM_UNIT_PLACING_PICTURE_USER_VIEWPORT" val="{&quot;height&quot;:1962,&quot;width&quot;:1962}"/>
</p:tagLst>
</file>

<file path=ppt/tags/tag464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65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36_1*i*2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25"/>
  <p:tag name="KSO_WM_TEMPLATE_ASSEMBLE_GROUPID" val="60656f2f4054ed1e2fb80525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36_1*i*3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25"/>
  <p:tag name="KSO_WM_TEMPLATE_ASSEMBLE_GROUPID" val="60656f2f4054ed1e2fb80525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036_1*i*4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a0fd17fdebfb4619a94e80fb071446a3&quot;,&quot;X&quot;:{&quot;Pos&quot;:1},&quot;Y&quot;:{&quot;Pos&quot;:1}},&quot;whChangeMode&quot;:0}"/>
  <p:tag name="KSO_WM_UNIT_DEC_AREA_ID" val="d6ac08dd9cd04d32a437e311df05dca7"/>
  <p:tag name="KSO_WM_CHIP_GROUPID" val="5eedbca6fa6683b8872baa7d"/>
  <p:tag name="KSO_WM_CHIP_XID" val="5eedbca6fa6683b8872baa7e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480"/>
  <p:tag name="KSO_WM_TEMPLATE_ASSEMBLE_XID" val="60656f2f4054ed1e2fb80525"/>
  <p:tag name="KSO_WM_TEMPLATE_ASSEMBLE_GROUPID" val="60656f2f4054ed1e2fb80525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471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472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73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74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7_1*ζ_h_d*1_3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75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7_1*ζ_h_d*1_4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76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7_1*ζ_h_d*1_5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77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7_1*ζ_h_d*1_6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78.xml><?xml version="1.0" encoding="utf-8"?>
<p:tagLst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9.xml><?xml version="1.0" encoding="utf-8"?>
<p:tagLst xmlns:p="http://schemas.openxmlformats.org/presentationml/2006/main">
  <p:tag name="KSO_WM_UNIT_TABLE_BEAUTIFY" val="smartTable{b01acb82-04ec-430c-9097-7c02b1e06aff}"/>
  <p:tag name="TABLE_ONEKEY_SKIN_IDX" val="0"/>
  <p:tag name="KSO_WM_BEAUTIFY_FLAG" val="#wm#"/>
  <p:tag name="KSO_WM_UNIT_TYPE" val="β"/>
  <p:tag name="TABLE_SKINIDX" val="0"/>
  <p:tag name="TABLE_COLORIDX" val="k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0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92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30:09&quot;,&quot;maxSize&quot;:{&quot;size1&quot;:100},&quot;minSize&quot;:{&quot;size1&quot;:100},&quot;normalSize&quot;:{&quot;size1&quot;:100},&quot;subLayout&quot;:[{&quot;id&quot;:&quot;2022-09-25T23:30:09&quot;,&quot;margin&quot;:{&quot;bottom&quot;:2.117000102996826,&quot;left&quot;:2.5399999618530273,&quot;right&quot;:2.5399999618530273,&quot;top&quot;:2.117000102996826},&quot;type&quot;:0},{&quot;id&quot;:&quot;2022-09-25T23:30:09&quot;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SLIDE_BACKGROUND" val="[&quot;general&quot;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020_1*i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ca2ceed80a541c9a1ec9db3e1e1e7a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60656e894054ed1e2fb7faf9"/>
  <p:tag name="KSO_WM_TEMPLATE_ASSEMBLE_GROUPID" val="60656e894054ed1e2fb7faf9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020_1*i*2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0a289199e84838b84c250414e6c2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0"/>
  <p:tag name="KSO_WM_TEMPLATE_ASSEMBLE_XID" val="60656e894054ed1e2fb7faf9"/>
  <p:tag name="KSO_WM_TEMPLATE_ASSEMBLE_GROUPID" val="60656e894054ed1e2fb7faf9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9020_1*i*3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231e35afa514dcaa57f7fb3297f539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9020_1*i*4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194b2d2f353469ebba00dde1635462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9020_1*i*5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59c9aa6d164b778f9100a578dbe3b7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98.xml><?xml version="1.0" encoding="utf-8"?>
<p:tagLst xmlns:p="http://schemas.openxmlformats.org/presentationml/2006/main">
  <p:tag name="KSO_WM_UNIT_BLOCK" val="0"/>
  <p:tag name="KSO_WM_UNIT_DEC_AREA_ID" val="6a189283db0b4f20948332db44b83e3f"/>
  <p:tag name="KSO_WM_UNIT_HIGHLIGHT" val="0"/>
  <p:tag name="KSO_WM_UNIT_COMPATIBLE" val="0"/>
  <p:tag name="KSO_WM_UNIT_DIAGRAM_ISNUMVISUAL" val="0"/>
  <p:tag name="KSO_WM_UNIT_DIAGRAM_ISREFERUNIT" val="0"/>
  <p:tag name="KSO_WM_UNIT_ID" val="diagram20209020_1*i*6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TYPE" val="i"/>
  <p:tag name="KSO_WM_UNIT_INDEX" val="6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TEMPLATE_ASSEMBLE_XID" val="60656e894054ed1e2fb7faf9"/>
  <p:tag name="KSO_WM_TEMPLATE_ASSEMBLE_GROUPID" val="60656e894054ed1e2fb7faf9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9020_1*i*7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d81d101dc3ca492ca86759d2fe2fc555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e894054ed1e2fb7faf9"/>
  <p:tag name="KSO_WM_TEMPLATE_ASSEMBLE_GROUPID" val="60656e894054ed1e2fb7faf9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9020_1*i*8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6563c2c720f047c387bd6314ea79ee48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"/>
  <p:tag name="KSO_WM_TEMPLATE_ASSEMBLE_XID" val="60656e894054ed1e2fb7faf9"/>
  <p:tag name="KSO_WM_TEMPLATE_ASSEMBLE_GROUPID" val="60656e894054ed1e2fb7faf9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9020_1*i*9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a6940274a914e3797be50a438070bcb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cff58485593e40bbbd6a5965eabb2da8&quot;,&quot;X&quot;:{&quot;Pos&quot;:1},&quot;Y&quot;:{&quot;Pos&quot;:0}},&quot;whChangeMode&quot;:0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60656e894054ed1e2fb7faf9"/>
  <p:tag name="KSO_WM_TEMPLATE_ASSEMBLE_GROUPID" val="60656e894054ed1e2fb7faf9"/>
</p:tagLst>
</file>

<file path=ppt/tags/tag5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020_1*a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e3450252f894ad1a77c1390727fa8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4ab3c3a796241af903aec39d8fa9b92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894054ed1e2fb7faf9"/>
  <p:tag name="KSO_WM_TEMPLATE_ASSEMBLE_GROUPID" val="60656e894054ed1e2fb7faf9"/>
</p:tagLst>
</file>

<file path=ppt/tags/tag503.xml><?xml version="1.0" encoding="utf-8"?>
<p:tagLst xmlns:p="http://schemas.openxmlformats.org/presentationml/2006/main">
  <p:tag name="KSO_WM_UNIT_VALUE" val="719*253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9020_1*d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ff58485593e40bbbd6a5965eabb2da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2a8a53b7d37b447ab8585a8dbd8916f8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e894054ed1e2fb7faf9"/>
  <p:tag name="KSO_WM_TEMPLATE_ASSEMBLE_GROUPID" val="60656e894054ed1e2fb7faf9"/>
</p:tagLst>
</file>

<file path=ppt/tags/tag504.xml><?xml version="1.0" encoding="utf-8"?>
<p:tagLst xmlns:p="http://schemas.openxmlformats.org/presentationml/2006/main">
  <p:tag name="KSO_WM_SLIDE_ID" val="diagram2020902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-1"/>
  <p:tag name="KSO_WM_TAG_VERSION" val="1.0"/>
  <p:tag name="KSO_WM_BEAUTIFY_FLAG" val="#wm#"/>
  <p:tag name="KSO_WM_TEMPLATE_CATEGORY" val="diagram"/>
  <p:tag name="KSO_WM_TEMPLATE_INDEX" val="20209020"/>
  <p:tag name="KSO_WM_SLIDE_LAYOUT" val="a_d"/>
  <p:tag name="KSO_WM_SLIDE_LAYOUT_CNT" val="1_1"/>
  <p:tag name="KSO_WM_SLIDE_LAYOUT_INFO" val="{&quot;id&quot;:&quot;2021-04-01T15:05:06&quot;,&quot;maxSize&quot;:{&quot;size1&quot;:46.49964977452893},&quot;minSize&quot;:{&quot;size1&quot;:35.599649774528935},&quot;normalSize&quot;:{&quot;size1&quot;:40.666316441195605},&quot;subLayout&quot;:[{&quot;id&quot;:&quot;2021-04-01T15:05:06&quot;,&quot;margin&quot;:{&quot;bottom&quot;:1.6670000553131104,&quot;left&quot;:4.2330002784729,&quot;right&quot;:4.2330002784729,&quot;top&quot;:2.9629998207092285},&quot;type&quot;:0},{&quot;id&quot;:&quot;2021-04-01T15:05:06&quot;,&quot;margin&quot;:{&quot;bottom&quot;:2.9629998207092285,&quot;left&quot;:4.2330002784729,&quot;right&quot;:4.2330002784729,&quot;top&quot;:0.02600000612437725},&quot;type&quot;:0}],&quot;type&quot;:0}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9811842a40b8444fb4328509459bb100&quot;,&quot;fill_align&quot;:&quot;cm&quot;,&quot;chip_types&quot;:[&quot;header&quot;]},{&quot;text_align&quot;:&quot;lt&quot;,&quot;text_direction&quot;:&quot;horizontal&quot;,&quot;support_features&quot;:[&quot;collage&quot;],&quot;support_big_font&quot;:true,&quot;fill_id&quot;:&quot;c90bd62ea9de4553978b48fdc8f8c728&quot;,&quot;fill_align&quot;:&quot;ct&quot;,&quot;chip_types&quot;:[&quot;diagram&quot;,&quot;pictext&quot;,&quot;text&quot;,&quot;picture&quot;,&quot;chart&quot;,&quot;table&quot;]}],[{&quot;text_align&quot;:&quot;lb&quot;,&quot;text_direction&quot;:&quot;horizontal&quot;,&quot;support_big_font&quot;:true,&quot;fill_id&quot;:&quot;9811842a40b8444fb4328509459bb100&quot;,&quot;fill_align&quot;:&quot;lb&quot;,&quot;chip_types&quot;:[&quot;text&quot;]},{&quot;text_align&quot;:&quot;lt&quot;,&quot;text_direction&quot;:&quot;horizontal&quot;,&quot;support_features&quot;:[&quot;collage&quot;],&quot;support_big_font&quot;:true,&quot;fill_id&quot;:&quot;c90bd62ea9de4553978b48fdc8f8c728&quot;,&quot;fill_align&quot;:&quot;lt&quot;,&quot;chip_types&quot;:[&quot;diagram&quot;,&quot;pictext&quot;,&quot;text&quot;,&quot;picture&quot;,&quot;chart&quot;,&quot;table&quot;]}]]"/>
  <p:tag name="KSO_WM_CHIP_XID" val="5efda24481ee359a788b1e26"/>
  <p:tag name="KSO_WM_CHIP_DECFILLPROP" val="[]"/>
  <p:tag name="KSO_WM_CHIP_GROUPID" val="5efda24481ee359a788b1e25"/>
  <p:tag name="KSO_WM_SLIDE_BK_DARK_LIGHT" val="2"/>
  <p:tag name="KSO_WM_SLIDE_BACKGROUND_TYPE" val="general"/>
  <p:tag name="KSO_WM_SLIDE_SUPPORT_FEATURE_TYPE" val="1"/>
  <p:tag name="KSO_WM_TEMPLATE_ASSEMBLE_XID" val="60656e894054ed1e2fb7faf9"/>
  <p:tag name="KSO_WM_TEMPLATE_ASSEMBLE_GROUPID" val="60656e894054ed1e2fb7faf9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5.xml><?xml version="1.0" encoding="utf-8"?>
<p:tagLst xmlns:p="http://schemas.openxmlformats.org/presentationml/2006/main">
  <p:tag name="KSO_WM_UNIT_VALUE" val="1311*26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75_1*d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c707c80cd214da69f827760da8349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ea193b421954602b69d3d84dd6dbdfe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e4054ed1e2fb7f894"/>
  <p:tag name="KSO_WM_TEMPLATE_ASSEMBLE_GROUPID" val="60656e6e4054ed1e2fb7f894"/>
</p:tagLst>
</file>

<file path=ppt/tags/tag516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518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29:43&quot;,&quot;maxSize&quot;:{&quot;size1&quot;:100},&quot;minSize&quot;:{&quot;size1&quot;:100},&quot;normalSize&quot;:{&quot;size1&quot;:100},&quot;subLayout&quot;:[{&quot;id&quot;:&quot;2022-09-25T23:29:43&quot;,&quot;margin&quot;:{&quot;bottom&quot;:2.117000102996826,&quot;left&quot;:2.5399999618530273,&quot;right&quot;:2.5399999618530273,&quot;top&quot;:2.117000102996826},&quot;type&quot;:0},{&quot;id&quot;:&quot;2022-09-25T23:29:43&quot;,&quot;type&quot;:0}],&quot;type&quot;:0}"/>
</p:tagLst>
</file>

<file path=ppt/tags/tag5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521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2_1*ζ_h_d*1_1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2.xml><?xml version="1.0" encoding="utf-8"?>
<p:tagLst xmlns:p="http://schemas.openxmlformats.org/presentationml/2006/main">
  <p:tag name="PA" val="v5.2.4"/>
  <p:tag name="KSO_WM_UNIT_DIAGRAM_MODELTYPE" val="flashPicture"/>
  <p:tag name="KSO_WM_UNIT_VALUE" val="592*10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2_1*ζ_h_d*1_2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3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2_1*ζ_h_d*1_3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4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2_1*ζ_h_d*1_4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5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2_1*ζ_h_d*1_5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6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2_1*ζ_h_d*1_6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7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22_1*ζ_h_d*1_7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8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22_1*ζ_h_d*1_8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9.xml><?xml version="1.0" encoding="utf-8"?>
<p:tagLst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64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647"/>
  <p:tag name="KSO_WM_UNIT_VALUE" val="159"/>
  <p:tag name="KSO_WM_TEMPLATE_ASSEMBLE_XID" val="60656e6f4054ed1e2fb7f89f"/>
  <p:tag name="KSO_WM_TEMPLATE_ASSEMBLE_GROUPID" val="60656e6f4054ed1e2fb7f89f"/>
</p:tagLst>
</file>

<file path=ppt/tags/tag5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532.xml><?xml version="1.0" encoding="utf-8"?>
<p:tagLst xmlns:p="http://schemas.openxmlformats.org/presentationml/2006/main">
  <p:tag name="KSO_WM_UNIT_VALUE" val="1227*241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647_1*d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bec515c1e924c118bd6a31f197c843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ad876c9b5f1486099029231f42aa8e2"/>
  <p:tag name="KSO_WM_UNIT_SUPPORT_UNIT_TYPE" val="[&quot;d&quot;,&quot;l&quot;,&quot;m&quot;,&quot;n&quot;,&quot;o&quot;,&quot;p&quot;,&quot;q&quot;,&quot;r&quot;,&quot;δ&quot;,&quot;ε&quot;,&quot;ζ&quot;,&quot;η&quot;,&quot;β&quot;,&quot;α&quot;,&quot;θ&quot;]"/>
  <p:tag name="KSO_WM_TEMPLATE_ASSEMBLE_XID" val="60656e6f4054ed1e2fb7f89f"/>
  <p:tag name="KSO_WM_TEMPLATE_ASSEMBLE_GROUPID" val="60656e6f4054ed1e2fb7f89f"/>
</p:tagLst>
</file>

<file path=ppt/tags/tag533.xml><?xml version="1.0" encoding="utf-8"?>
<p:tagLst xmlns:p="http://schemas.openxmlformats.org/presentationml/2006/main"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BEAUTIFY_FLAG" val="#wm#"/>
  <p:tag name="KSO_WM_TEMPLATE_CATEGORY" val="diagram"/>
  <p:tag name="KSO_WM_TEMPLATE_INDEX" val="20207647"/>
  <p:tag name="KSO_WM_SLIDE_LAYOUT" val="a_d"/>
  <p:tag name="KSO_WM_SLIDE_LAYOUT_CNT" val="1_1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376701355,&quot;left&quot;:1.2699999809265137,&quot;right&quot;:1.2699999809265137,&quot;top&quot;:0.4230000376701355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</p:tagLst>
</file>

<file path=ppt/tags/tag5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5.xml><?xml version="1.0" encoding="utf-8"?>
<p:tagLst xmlns:p="http://schemas.openxmlformats.org/presentationml/2006/main">
  <p:tag name="KSO_WM_UNIT_PLACING_PICTURE_USER_VIEWPORT" val="{&quot;height&quot;:3283,&quot;width&quot;:7474}"/>
</p:tagLst>
</file>

<file path=ppt/tags/tag5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7.xml><?xml version="1.0" encoding="utf-8"?>
<p:tagLst xmlns:p="http://schemas.openxmlformats.org/presentationml/2006/main">
  <p:tag name="KSO_WM_UNIT_PLACING_PICTURE_USER_VIEWPORT" val="{&quot;height&quot;:5049,&quot;width&quot;:9911}"/>
</p:tagLst>
</file>

<file path=ppt/tags/tag5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541.xml><?xml version="1.0" encoding="utf-8"?>
<p:tagLst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542.xml><?xml version="1.0" encoding="utf-8"?>
<p:tagLst xmlns:p="http://schemas.openxmlformats.org/presentationml/2006/main">
  <p:tag name="KSO_WM_UNIT_BLOCK" val="0"/>
  <p:tag name="KSO_WM_UNIT_DEC_AREA_ID" val="750cf4b71bd24d79836d07feeed14fb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63_1*i*3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1},&quot;Y&quot;:{&quot;Pos&quot;:0}},&quot;DecorateInfoX&quot;:{&quot;Pos&quot;:1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543.xml><?xml version="1.0" encoding="utf-8"?>
<p:tagLst xmlns:p="http://schemas.openxmlformats.org/presentationml/2006/main">
  <p:tag name="KSO_WM_UNIT_BLOCK" val="0"/>
  <p:tag name="KSO_WM_UNIT_DEC_AREA_ID" val="8a1901a1e43140ce98f7cac0f5e2c3f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63_1*i*4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5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545.xml><?xml version="1.0" encoding="utf-8"?>
<p:tagLst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363_1*d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80ea4b206004e049eecde0d3a5bb7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24a7fbe67cd4680917f13f5cf4dc2c8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  <p:tag name="KSO_WM_UNIT_PICTURE_CLIP_FLAG" val="0"/>
</p:tagLst>
</file>

<file path=ppt/tags/tag546.xml><?xml version="1.0" encoding="utf-8"?>
<p:tagLst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363_1*d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deea1e451e14233bb4defc23c2b70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88cbc58175849258c16fc7a50974826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</p:tagLst>
</file>

<file path=ppt/tags/tag547.xml><?xml version="1.0" encoding="utf-8"?>
<p:tagLst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548.xml><?xml version="1.0" encoding="utf-8"?>
<p:tagLst xmlns:p="http://schemas.openxmlformats.org/presentationml/2006/main">
  <p:tag name="KSO_WM_UNIT_TEXTBOXSTYLE_GUID" val="{7cc237d3-b926-48f7-bc11-0b09c6b24a44}"/>
</p:tagLst>
</file>

<file path=ppt/tags/tag549.xml><?xml version="1.0" encoding="utf-8"?>
<p:tagLst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50.xml><?xml version="1.0" encoding="utf-8"?>
<p:tagLst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51.xml><?xml version="1.0" encoding="utf-8"?>
<p:tagLst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2.xml><?xml version="1.0" encoding="utf-8"?>
<p:tagLst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3.xml><?xml version="1.0" encoding="utf-8"?>
<p:tagLst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554.xml><?xml version="1.0" encoding="utf-8"?>
<p:tagLst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107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077"/>
  <p:tag name="KSO_WM_UNIT_VALUE" val="650"/>
  <p:tag name="KSO_WM_TEMPLATE_ASSEMBLE_XID" val="60656ea64054ed1e2fb7fd14"/>
  <p:tag name="KSO_WM_TEMPLATE_ASSEMBLE_GROUPID" val="60656ea64054ed1e2fb7fd14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77_1*i*2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64054ed1e2fb7fd14"/>
  <p:tag name="KSO_WM_TEMPLATE_ASSEMBLE_GROUPID" val="60656ea64054ed1e2fb7fd14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077_1*i*3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0200d132c754560be5c5585b8d4588d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64054ed1e2fb7fd14"/>
  <p:tag name="KSO_WM_TEMPLATE_ASSEMBLE_GROUPID" val="60656ea64054ed1e2fb7fd14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1077_1*i*4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73fa9746dca74bddabbb662d28540912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8"/>
  <p:tag name="KSO_WM_TEMPLATE_ASSEMBLE_XID" val="60656ea64054ed1e2fb7fd14"/>
  <p:tag name="KSO_WM_TEMPLATE_ASSEMBLE_GROUPID" val="60656ea64054ed1e2fb7fd14"/>
</p:tagLst>
</file>

<file path=ppt/tags/tag5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77_1*a*1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9d12f39fa99470aa455049daefa02d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64aad0184c1412ea434e3a546cdb3eb"/>
  <p:tag name="KSO_WM_UNIT_TEXT_FILL_FORE_SCHEMECOLOR_INDEX_BRIGHTNESS" val="0"/>
  <p:tag name="KSO_WM_UNIT_TEXT_FILL_FORE_SCHEMECOLOR_INDEX" val="13"/>
  <p:tag name="KSO_WM_UNIT_TEXT_FILL_TYPE" val="1"/>
  <p:tag name="KSO_WM_TEMPLATE_ASSEMBLE_XID" val="60656ea64054ed1e2fb7fd14"/>
  <p:tag name="KSO_WM_TEMPLATE_ASSEMBLE_GROUPID" val="60656ea64054ed1e2fb7fd14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60.xml><?xml version="1.0" encoding="utf-8"?>
<p:tagLst xmlns:p="http://schemas.openxmlformats.org/presentationml/2006/main">
  <p:tag name="KSO_WM_UNIT_VALUE" val="804*9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077_1*d*1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71b939792064730b91ef11632c715a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aaf91e390cd4e818fba9e74282a4916"/>
  <p:tag name="KSO_WM_UNIT_SUPPORT_UNIT_TYPE" val="[&quot;d&quot;]"/>
  <p:tag name="KSO_WM_TEMPLATE_ASSEMBLE_XID" val="60656ea64054ed1e2fb7fd14"/>
  <p:tag name="KSO_WM_TEMPLATE_ASSEMBLE_GROUPID" val="60656ea64054ed1e2fb7fd14"/>
  <p:tag name="KSO_WM_UNIT_PICTURE_CLIP_FLAG" val="0"/>
  <p:tag name="KSO_WM_UNIT_PLACING_PICTURE_USER_VIEWPORT" val="{&quot;height&quot;:3522,&quot;width&quot;:5520.03937007874}"/>
</p:tagLst>
</file>

<file path=ppt/tags/tag561.xml><?xml version="1.0" encoding="utf-8"?>
<p:tagLst xmlns:p="http://schemas.openxmlformats.org/presentationml/2006/main">
  <p:tag name="KSO_WM_UNIT_VALUE" val="804*9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077_1*d*2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a91db9540ce4f60b63c93ad4ba7712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8b61cb2f9c54cd88f4a07436f701408"/>
  <p:tag name="KSO_WM_UNIT_SUPPORT_UNIT_TYPE" val="[&quot;d&quot;,&quot;α&quot;,&quot;β&quot;,&quot;θ&quot;]"/>
  <p:tag name="KSO_WM_TEMPLATE_ASSEMBLE_XID" val="60656ea64054ed1e2fb7fd14"/>
  <p:tag name="KSO_WM_TEMPLATE_ASSEMBLE_GROUPID" val="60656ea64054ed1e2fb7fd14"/>
  <p:tag name="KSO_WM_UNIT_PICTURE_CLIP_FLAG" val="0"/>
  <p:tag name="KSO_WM_UNIT_PLACING_PICTURE_USER_VIEWPORT" val="{&quot;height&quot;:4560.020472440945,&quot;width&quot;:2123}"/>
</p:tagLst>
</file>

<file path=ppt/tags/tag562.xml><?xml version="1.0" encoding="utf-8"?>
<p:tagLst xmlns:p="http://schemas.openxmlformats.org/presentationml/2006/main">
  <p:tag name="PA" val="v5.2.8"/>
  <p:tag name="KSO_WM_UNIT_DIAGRAM_MODELTYPE" val="partialZoom"/>
  <p:tag name="KSO_WM_UNIT_VALUE" val="938*22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4587_1_1"/>
  <p:tag name="KSO_WM_UNIT_ID" val="mixed20197112_1*ζ_h_d*1_1_1"/>
  <p:tag name="KSO_WM_TEMPLATE_CATEGORY" val="mixed"/>
  <p:tag name="KSO_WM_TEMPLATE_INDEX" val="20197112"/>
  <p:tag name="KSO_WM_UNIT_SUPPORT_UNIT_TYPE" val="[&quot;all&quot;]"/>
  <p:tag name="KSO_WM_UNIT_LAYERLEVEL" val="1_1_1"/>
  <p:tag name="KSO_WM_TAG_VERSION" val="1.0"/>
  <p:tag name="KSO_WM_BEAUTIFY_FLAG" val="#wm#"/>
  <p:tag name="KSO_WM_UNIT_PARTIAL_ZOOM_ORG_WIDTH" val="19200"/>
  <p:tag name="KSO_WM_UNIT_PARTIAL_ZOOM_ORG_HEIGHT" val="10800"/>
  <p:tag name="KSO_WM_UNIT_PARTIAL_ZOOM_HDImage" val="0"/>
  <p:tag name="KSO_WM_UNIT_PARTIAL_ZOOM_CONFIRM_ZOOM_AREA" val="2.21739"/>
  <p:tag name="KSO_WM_UNIT_PARTIAL_ZOOM_TEMPLATE_ID" val="3110894"/>
  <p:tag name="KSO_WM_UNIT_PARTIAL_ZOOM_EFFECT_TID" val="0"/>
</p:tagLst>
</file>

<file path=ppt/tags/tag563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"/>
  <p:tag name="KSO_WM_UNIT_ID" val="mixed20197112_1*ζ_h_i*1_1_1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8"/>
  <p:tag name="KSO_WM_UNIT_ID" val="mixed20197112_1*ζ_h_i*1_1_8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9"/>
  <p:tag name="KSO_WM_UNIT_ID" val="mixed20197112_1*ζ_h_i*1_1_9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0"/>
  <p:tag name="KSO_WM_UNIT_ID" val="mixed20197112_1*ζ_h_i*1_1_10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1"/>
  <p:tag name="KSO_WM_UNIT_ID" val="mixed20197112_1*ζ_h_i*1_1_11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2"/>
  <p:tag name="KSO_WM_UNIT_ID" val="mixed20197112_1*ζ_h_i*1_1_12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2"/>
  <p:tag name="KSO_WM_UNIT_ID" val="mixed20197112_1*ζ_h_i*1_1_2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70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3"/>
  <p:tag name="KSO_WM_UNIT_ID" val="mixed20197112_1*ζ_h_i*1_1_3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4"/>
  <p:tag name="KSO_WM_UNIT_ID" val="mixed20197112_1*ζ_h_i*1_1_4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5"/>
  <p:tag name="KSO_WM_UNIT_ID" val="mixed20197112_1*ζ_h_i*1_1_5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3"/>
  <p:tag name="KSO_WM_UNIT_ID" val="mixed20197112_1*ζ_h_i*1_1_13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6"/>
  <p:tag name="KSO_WM_UNIT_ID" val="mixed20197112_1*ζ_h_i*1_1_6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7"/>
  <p:tag name="KSO_WM_UNIT_ID" val="mixed20197112_1*ζ_h_i*1_1_7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1"/>
  <p:tag name="KSO_WM_UNIT_ID" val="mixed20197100_1*ζ_h_i*1_1_1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DIAGRAM_MODELTYPE" val="partialZoom"/>
  <p:tag name="KSO_WM_UNIT_VALUE" val="1468*146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8850_1_1"/>
  <p:tag name="KSO_WM_UNIT_ID" val="mixed20197100_1*ζ_h_d*1_1_1"/>
  <p:tag name="KSO_WM_TEMPLATE_CATEGORY" val="mixed"/>
  <p:tag name="KSO_WM_TEMPLATE_INDEX" val="20197100"/>
  <p:tag name="KSO_WM_UNIT_LAYERLEVEL" val="1_1_1"/>
  <p:tag name="KSO_WM_TAG_VERSION" val="1.0"/>
  <p:tag name="KSO_WM_BEAUTIFY_FLAG" val="#wm#"/>
  <p:tag name="KSO_WM_UNIT_PARTIAL_ZOOM_TEMPLATE_ID" val="9999"/>
  <p:tag name="KSO_WM_UNIT_PARTIAL_ZOOM_EFFECT_TID" val="0"/>
  <p:tag name="KSO_WM_UNIT_PARTIAL_ZOOM_ORG_WIDTH" val="19200"/>
  <p:tag name="KSO_WM_UNIT_PARTIAL_ZOOM_ORG_HEIGHT" val="10800"/>
  <p:tag name="KSO_WM_UNIT_PARTIAL_ZOOM_CONFIRM_ZOOM_AREA" val="2.3155"/>
  <p:tag name="KSO_WM_UNIT_PARTIAL_ZOOM_HDImage" val="0"/>
</p:tagLst>
</file>

<file path=ppt/tags/tag578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4"/>
  <p:tag name="KSO_WM_UNIT_ID" val="mixed20197100_1*ζ_h_i*1_1_4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5"/>
  <p:tag name="KSO_WM_UNIT_ID" val="mixed20197100_1*ζ_h_i*1_1_5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0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6"/>
  <p:tag name="KSO_WM_UNIT_ID" val="mixed20197100_1*ζ_h_i*1_1_6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7"/>
  <p:tag name="KSO_WM_UNIT_ID" val="mixed20197100_1*ζ_h_i*1_1_7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8"/>
  <p:tag name="KSO_WM_UNIT_ID" val="mixed20197100_1*ζ_h_i*1_1_8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9"/>
  <p:tag name="KSO_WM_UNIT_ID" val="mixed20197100_1*ζ_h_i*1_1_9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10"/>
  <p:tag name="KSO_WM_UNIT_ID" val="mixed20197100_1*ζ_h_i*1_1_10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11"/>
  <p:tag name="KSO_WM_UNIT_ID" val="mixed20197100_1*ζ_h_i*1_1_11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77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0:54&quot;,&quot;maxSize&quot;:{&quot;size1&quot;:33.79961447465466},&quot;minSize&quot;:{&quot;size1&quot;:33.79961447465466},&quot;normalSize&quot;:{&quot;size1&quot;:33.79961447465466},&quot;subLayout&quot;:[{&quot;id&quot;:&quot;2021-04-01T15:10:54&quot;,&quot;margin&quot;:{&quot;bottom&quot;:2.9629998207092285,&quot;left&quot;:1.6929999589920044,&quot;right&quot;:0,&quot;top&quot;:2.9629998207092285},&quot;type&quot;:0},{&quot;direction&quot;:1,&quot;id&quot;:&quot;2021-04-01T15:10:54&quot;,&quot;maxSize&quot;:{&quot;size1&quot;:41.59941763882147},&quot;minSize&quot;:{&quot;size1&quot;:41.59941763882147},&quot;normalSize&quot;:{&quot;size1&quot;:41.59941763882147},&quot;subLayout&quot;:[{&quot;id&quot;:&quot;2021-04-01T15:10:54&quot;,&quot;margin&quot;:{&quot;bottom&quot;:7.197000503540039,&quot;left&quot;:1.6929999589920044,&quot;right&quot;:0,&quot;top&quot;:6.349999904632568},&quot;type&quot;:0},{&quot;id&quot;:&quot;2021-04-01T15:10:54&quot;,&quot;margin&quot;:{&quot;bottom&quot;:2.9629998207092285,&quot;left&quot;:1.6929999589920044,&quot;right&quot;:1.6929999589920044,&quot;top&quot;:2.9629998207092285}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SLIDE_ID" val="diagram2021107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SLIDE_LAYOUT" val="a_d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64054ed1e2fb7fd14"/>
  <p:tag name="KSO_WM_TEMPLATE_ASSEMBLE_GROUPID" val="60656ea64054ed1e2fb7fd14"/>
</p:tagLst>
</file>

<file path=ppt/tags/tag587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20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</p:tagLst>
</file>

<file path=ppt/tags/tag588.xml><?xml version="1.0" encoding="utf-8"?>
<p:tagLst xmlns:p="http://schemas.openxmlformats.org/presentationml/2006/main">
  <p:tag name="KSO_WM_SLIDE_ID" val="custom20225167_20"/>
  <p:tag name="KSO_WM_TEMPLATE_SUBCATEGORY" val="21"/>
  <p:tag name="KSO_WM_TEMPLATE_MASTER_TYPE" val="1"/>
  <p:tag name="KSO_WM_TEMPLATE_COLOR_TYPE" val="1"/>
  <p:tag name="KSO_WM_SLIDE_ITEM_CNT" val="0"/>
  <p:tag name="KSO_WM_SLIDE_INDEX" val="20"/>
  <p:tag name="KSO_WM_TAG_VERSION" val="1.0"/>
  <p:tag name="KSO_WM_BEAUTIFY_FLAG" val="#wm#"/>
  <p:tag name="KSO_WM_TEMPLATE_CATEGORY" val="custom"/>
  <p:tag name="KSO_WM_TEMPLATE_INDEX" val="20225167"/>
  <p:tag name="KSO_WM_SLIDE_TYPE" val="endPage"/>
  <p:tag name="KSO_WM_SLIDE_SUBTYPE" val="pureTxt"/>
  <p:tag name="KSO_WM_SLIDE_LAYOUT" val="a_f"/>
  <p:tag name="KSO_WM_SLIDE_LAYOUT_CNT" val="1_1"/>
  <p:tag name="KSO_WM_CHIP_INFOS" val="{&quot;type&quot;:0,&quot;layout_type&quot;:&quot;1_NF_L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2c68d3dcef8fee32c214"/>
  <p:tag name="KSO_WM_CHIP_FILLPROP" val="[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]"/>
  <p:tag name="KSO_WM_CHIP_DECFILLPROP" val="[]"/>
  <p:tag name="KSO_WM_CHIP_GROUPID" val="61512c68d3dcef8fee32c213"/>
  <p:tag name="KSO_WM_SLIDE_LAYOUT_INFO" val="{&quot;id&quot;:&quot;2022-09-01T14:57:29&quot;,&quot;margin&quot;:{&quot;bottom&quot;:5.375168800354004,&quot;left&quot;:0.3463444411754608,&quot;right&quot;:13.161834716796875,&quot;top&quot;:5.105764865875244},&quot;type&quot;:0}"/>
  <p:tag name="KSO_WM_SLIDE_BK_DARK_LIGHT" val="2"/>
  <p:tag name="KSO_WM_SLIDE_BACKGROUND_TYPE" val="general"/>
  <p:tag name="KSO_WM_SLIDE_SUPPORT_FEATURE_TYPE" val="0"/>
  <p:tag name="KSO_WM_CHIP_COLORING" val="3"/>
  <p:tag name="KSO_WM_TEMPLATE_ASSEMBLE_XID" val="631057d0a35593066dff459b"/>
  <p:tag name="KSO_WM_TEMPLATE_ASSEMBLE_GROUPID" val="62e9d4f0295c1bf6da6753e2"/>
  <p:tag name="KSO_WM_SLIDE_ANIMATION_ID" val="3127900"/>
  <p:tag name="KSO_WM_SLIDE_ANIMATION_TYPE" val="0_9_1"/>
</p:tagLst>
</file>

<file path=ppt/tags/tag589.xml><?xml version="1.0" encoding="utf-8"?>
<p:tagLst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7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54A4C"/>
      </a:dk2>
      <a:lt2>
        <a:srgbClr val="D3E7E8"/>
      </a:lt2>
      <a:accent1>
        <a:srgbClr val="84BABD"/>
      </a:accent1>
      <a:accent2>
        <a:srgbClr val="8FAFBC"/>
      </a:accent2>
      <a:accent3>
        <a:srgbClr val="9BA4BC"/>
      </a:accent3>
      <a:accent4>
        <a:srgbClr val="A69ABB"/>
      </a:accent4>
      <a:accent5>
        <a:srgbClr val="B28FBB"/>
      </a:accent5>
      <a:accent6>
        <a:srgbClr val="BE85B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AFB6AF"/>
      </a:dk2>
      <a:lt2>
        <a:srgbClr val="D8DBD8"/>
      </a:lt2>
      <a:accent1>
        <a:srgbClr val="57647A"/>
      </a:accent1>
      <a:accent2>
        <a:srgbClr val="576874"/>
      </a:accent2>
      <a:accent3>
        <a:srgbClr val="576D6E"/>
      </a:accent3>
      <a:accent4>
        <a:srgbClr val="577168"/>
      </a:accent4>
      <a:accent5>
        <a:srgbClr val="577662"/>
      </a:accent5>
      <a:accent6>
        <a:srgbClr val="577A5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95805D"/>
      </a:dk2>
      <a:lt2>
        <a:srgbClr val="EFE8DC"/>
      </a:lt2>
      <a:accent1>
        <a:srgbClr val="F2C16B"/>
      </a:accent1>
      <a:accent2>
        <a:srgbClr val="D7CB7C"/>
      </a:accent2>
      <a:accent3>
        <a:srgbClr val="BCD58D"/>
      </a:accent3>
      <a:accent4>
        <a:srgbClr val="A1DF9E"/>
      </a:accent4>
      <a:accent5>
        <a:srgbClr val="86E9AF"/>
      </a:accent5>
      <a:accent6>
        <a:srgbClr val="6CF3C1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WPS 演示</Application>
  <PresentationFormat>宽屏</PresentationFormat>
  <Paragraphs>116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汉仪旗黑-85S</vt:lpstr>
      <vt:lpstr>黑体</vt:lpstr>
      <vt:lpstr>汉仪中黑 简</vt:lpstr>
      <vt:lpstr>汉仪大黑简</vt:lpstr>
      <vt:lpstr>汉仪旗黑-35S</vt:lpstr>
      <vt:lpstr>Arial Black</vt:lpstr>
      <vt:lpstr>Dubai Medium</vt:lpstr>
      <vt:lpstr>Source Sans Pro</vt:lpstr>
      <vt:lpstr>汉仪雪君体简</vt:lpstr>
      <vt:lpstr>Wingdings</vt:lpstr>
      <vt:lpstr>Segoe UI</vt:lpstr>
      <vt:lpstr>方正舒体</vt:lpstr>
      <vt:lpstr>仿宋</vt:lpstr>
      <vt:lpstr>Calibri</vt:lpstr>
      <vt:lpstr>Arial Unicode MS</vt:lpstr>
      <vt:lpstr>Office 主题</vt:lpstr>
      <vt:lpstr>2_Office 主题​​</vt:lpstr>
      <vt:lpstr>1_Office 主题</vt:lpstr>
      <vt:lpstr>2_Office 主题</vt:lpstr>
      <vt:lpstr>1_Office 主题​​</vt:lpstr>
      <vt:lpstr>4_Office 主题​​</vt:lpstr>
      <vt:lpstr>3_Office 主题​​</vt:lpstr>
      <vt:lpstr>吃了么 		 项目介绍</vt:lpstr>
      <vt:lpstr>PowerPoint 演示文稿</vt:lpstr>
      <vt:lpstr>PowerPoint 演示文稿</vt:lpstr>
      <vt:lpstr>在 吃了么， 			你可以：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部分后端管理功能实现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</dc:creator>
  <cp:lastModifiedBy>绘梨衣</cp:lastModifiedBy>
  <cp:revision>16</cp:revision>
  <dcterms:created xsi:type="dcterms:W3CDTF">2022-09-25T13:26:00Z</dcterms:created>
  <dcterms:modified xsi:type="dcterms:W3CDTF">2022-09-26T05:23:21Z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77777FCB2FEB4D8D992F03395244658E</vt:lpwstr>
  </property>
  <property fmtid="{D5CDD505-2E9C-101B-9397-08002B2CF9AE}" pid="3" name="KSOProductBuildVer">
    <vt:lpwstr>2052-11.1.0.12358</vt:lpwstr>
  </property>
</Properties>
</file>